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6" r:id="rId5"/>
    <p:sldMasterId id="2147483698" r:id="rId6"/>
    <p:sldMasterId id="2147483710" r:id="rId7"/>
    <p:sldMasterId id="2147483722" r:id="rId8"/>
    <p:sldMasterId id="2147483734" r:id="rId9"/>
    <p:sldMasterId id="2147483746" r:id="rId10"/>
  </p:sldMasterIdLst>
  <p:notesMasterIdLst>
    <p:notesMasterId r:id="rId18"/>
  </p:notesMasterIdLst>
  <p:sldIdLst>
    <p:sldId id="396" r:id="rId11"/>
    <p:sldId id="437" r:id="rId12"/>
    <p:sldId id="407" r:id="rId13"/>
    <p:sldId id="410" r:id="rId14"/>
    <p:sldId id="394" r:id="rId15"/>
    <p:sldId id="393" r:id="rId16"/>
    <p:sldId id="399" r:id="rId17"/>
    <p:sldId id="414" r:id="rId19"/>
    <p:sldId id="415" r:id="rId20"/>
    <p:sldId id="417" r:id="rId21"/>
    <p:sldId id="416" r:id="rId22"/>
    <p:sldId id="418" r:id="rId23"/>
    <p:sldId id="419" r:id="rId24"/>
    <p:sldId id="411" r:id="rId25"/>
    <p:sldId id="412" r:id="rId26"/>
    <p:sldId id="420" r:id="rId27"/>
    <p:sldId id="421" r:id="rId28"/>
    <p:sldId id="422" r:id="rId29"/>
    <p:sldId id="400" r:id="rId30"/>
    <p:sldId id="401" r:id="rId31"/>
    <p:sldId id="402" r:id="rId32"/>
    <p:sldId id="413" r:id="rId33"/>
    <p:sldId id="404" r:id="rId34"/>
    <p:sldId id="405" r:id="rId35"/>
    <p:sldId id="406" r:id="rId36"/>
    <p:sldId id="409" r:id="rId37"/>
    <p:sldId id="370" r:id="rId38"/>
    <p:sldId id="463" r:id="rId39"/>
  </p:sldIdLst>
  <p:sldSz cx="12192000" cy="6858000"/>
  <p:notesSz cx="6858000" cy="9144000"/>
  <p:defaultTextStyle>
    <a:defPPr>
      <a:defRPr lang="zh-CN"/>
    </a:defPPr>
    <a:lvl1pPr algn="l" defTabSz="9112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5930" indent="1905" algn="l" defTabSz="9112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1225" indent="3175" algn="l" defTabSz="9112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68425" indent="3175" algn="l" defTabSz="9112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4355" indent="5080" algn="l" defTabSz="9112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333333"/>
    <a:srgbClr val="669900"/>
    <a:srgbClr val="FF6699"/>
    <a:srgbClr val="FF0000"/>
    <a:srgbClr val="3333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5" autoAdjust="0"/>
  </p:normalViewPr>
  <p:slideViewPr>
    <p:cSldViewPr snapToGrid="0">
      <p:cViewPr>
        <p:scale>
          <a:sx n="84" d="100"/>
          <a:sy n="84" d="100"/>
        </p:scale>
        <p:origin x="-744" y="-72"/>
      </p:cViewPr>
      <p:guideLst>
        <p:guide orient="horz" pos="1055"/>
        <p:guide pos="5568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3040E-6E1C-4DB9-BE7D-6DF7EA04D0B8}" type="doc">
      <dgm:prSet loTypeId="urn:microsoft.com/office/officeart/2005/8/layout/venn1" loCatId="relationship" qsTypeId="urn:microsoft.com/office/officeart/2005/8/quickstyle/simple1#2" qsCatId="simple" csTypeId="urn:microsoft.com/office/officeart/2005/8/colors/accent0_3#1" csCatId="mainScheme" phldr="1"/>
      <dgm:spPr/>
    </dgm:pt>
    <dgm:pt modelId="{E44E11F1-9AE1-4269-8E59-07BFAB492FB0}">
      <dgm:prSet phldrT="[文本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zh-CN" altLang="en-US" sz="3200" dirty="0" smtClean="0">
              <a:solidFill>
                <a:srgbClr val="FFC000"/>
              </a:solidFill>
            </a:rPr>
            <a:t>空间分散</a:t>
          </a:r>
          <a:endParaRPr lang="zh-CN" altLang="en-US" sz="3200" dirty="0">
            <a:solidFill>
              <a:srgbClr val="FFC000"/>
            </a:solidFill>
          </a:endParaRPr>
        </a:p>
      </dgm:t>
    </dgm:pt>
    <dgm:pt modelId="{9624BDEA-E51C-4F68-B6C1-DE2188A32EBE}" cxnId="{9FB52FE8-C5FE-4066-8C5C-8310E914AB83}" type="parTrans">
      <dgm:prSet/>
      <dgm:spPr/>
      <dgm:t>
        <a:bodyPr/>
        <a:lstStyle/>
        <a:p>
          <a:endParaRPr lang="zh-CN" altLang="en-US" sz="3200"/>
        </a:p>
      </dgm:t>
    </dgm:pt>
    <dgm:pt modelId="{396BD316-C41C-44A7-9B19-6D88ECB78686}" cxnId="{9FB52FE8-C5FE-4066-8C5C-8310E914AB83}" type="sibTrans">
      <dgm:prSet/>
      <dgm:spPr/>
      <dgm:t>
        <a:bodyPr/>
        <a:lstStyle/>
        <a:p>
          <a:endParaRPr lang="zh-CN" altLang="en-US" sz="3200"/>
        </a:p>
      </dgm:t>
    </dgm:pt>
    <dgm:pt modelId="{9CA9F3A7-D3FE-47E6-A34E-A2B3CF8AE583}">
      <dgm:prSet phldrT="[文本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zh-CN" altLang="en-US" sz="3200" dirty="0" smtClean="0">
              <a:solidFill>
                <a:srgbClr val="FFC000"/>
              </a:solidFill>
            </a:rPr>
            <a:t>实习生多</a:t>
          </a:r>
          <a:endParaRPr lang="zh-CN" altLang="en-US" sz="3200" dirty="0">
            <a:solidFill>
              <a:srgbClr val="FFC000"/>
            </a:solidFill>
          </a:endParaRPr>
        </a:p>
      </dgm:t>
    </dgm:pt>
    <dgm:pt modelId="{0E45BBE2-FFBF-4ECB-B8A8-AC5B2F2196DD}" cxnId="{6BBDFF8E-BB0F-4467-8B13-516941DCB627}" type="parTrans">
      <dgm:prSet/>
      <dgm:spPr/>
      <dgm:t>
        <a:bodyPr/>
        <a:lstStyle/>
        <a:p>
          <a:endParaRPr lang="zh-CN" altLang="en-US" sz="3200"/>
        </a:p>
      </dgm:t>
    </dgm:pt>
    <dgm:pt modelId="{C8B70510-39C8-4CE1-964A-33ED9AAEC762}" cxnId="{6BBDFF8E-BB0F-4467-8B13-516941DCB627}" type="sibTrans">
      <dgm:prSet/>
      <dgm:spPr/>
      <dgm:t>
        <a:bodyPr/>
        <a:lstStyle/>
        <a:p>
          <a:endParaRPr lang="zh-CN" altLang="en-US" sz="3200"/>
        </a:p>
      </dgm:t>
    </dgm:pt>
    <dgm:pt modelId="{C81C8D97-6DC3-410B-A184-0D7C6189E3CE}">
      <dgm:prSet phldrT="[文本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zh-CN" altLang="en-US" sz="3200" dirty="0" smtClean="0">
              <a:solidFill>
                <a:srgbClr val="FFC000"/>
              </a:solidFill>
            </a:rPr>
            <a:t>场景复杂</a:t>
          </a:r>
          <a:endParaRPr lang="zh-CN" altLang="en-US" sz="3200" dirty="0">
            <a:solidFill>
              <a:srgbClr val="FFC000"/>
            </a:solidFill>
          </a:endParaRPr>
        </a:p>
      </dgm:t>
    </dgm:pt>
    <dgm:pt modelId="{FB1E930F-43AD-4C0A-88B4-D6C7DCA89531}" cxnId="{A6FF6687-7C06-4FA8-A634-63356A59065B}" type="parTrans">
      <dgm:prSet/>
      <dgm:spPr/>
      <dgm:t>
        <a:bodyPr/>
        <a:lstStyle/>
        <a:p>
          <a:endParaRPr lang="zh-CN" altLang="en-US" sz="3200"/>
        </a:p>
      </dgm:t>
    </dgm:pt>
    <dgm:pt modelId="{D2ED397C-1283-4615-AAB9-4505B35FBEFD}" cxnId="{A6FF6687-7C06-4FA8-A634-63356A59065B}" type="sibTrans">
      <dgm:prSet/>
      <dgm:spPr/>
      <dgm:t>
        <a:bodyPr/>
        <a:lstStyle/>
        <a:p>
          <a:endParaRPr lang="zh-CN" altLang="en-US" sz="3200"/>
        </a:p>
      </dgm:t>
    </dgm:pt>
    <dgm:pt modelId="{A9B3A0DF-5358-4995-B390-97F1BBDCDBE8}" type="pres">
      <dgm:prSet presAssocID="{0253040E-6E1C-4DB9-BE7D-6DF7EA04D0B8}" presName="compositeShape" presStyleCnt="0">
        <dgm:presLayoutVars>
          <dgm:chMax val="7"/>
          <dgm:dir/>
          <dgm:resizeHandles val="exact"/>
        </dgm:presLayoutVars>
      </dgm:prSet>
      <dgm:spPr/>
    </dgm:pt>
    <dgm:pt modelId="{C25C9AA2-241D-49EE-B7D3-DF4AB4746AE3}" type="pres">
      <dgm:prSet presAssocID="{E44E11F1-9AE1-4269-8E59-07BFAB492FB0}" presName="circ1" presStyleLbl="vennNode1" presStyleIdx="0" presStyleCnt="3"/>
      <dgm:spPr/>
      <dgm:t>
        <a:bodyPr/>
        <a:lstStyle/>
        <a:p>
          <a:endParaRPr lang="zh-CN" altLang="en-US"/>
        </a:p>
      </dgm:t>
    </dgm:pt>
    <dgm:pt modelId="{89F4F904-9DA7-4D54-AA7B-FB8616AF8530}" type="pres">
      <dgm:prSet presAssocID="{E44E11F1-9AE1-4269-8E59-07BFAB492FB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E4612C-C758-4761-B8E0-BDC1918D601F}" type="pres">
      <dgm:prSet presAssocID="{9CA9F3A7-D3FE-47E6-A34E-A2B3CF8AE583}" presName="circ2" presStyleLbl="vennNode1" presStyleIdx="1" presStyleCnt="3"/>
      <dgm:spPr/>
      <dgm:t>
        <a:bodyPr/>
        <a:lstStyle/>
        <a:p>
          <a:endParaRPr lang="zh-CN" altLang="en-US"/>
        </a:p>
      </dgm:t>
    </dgm:pt>
    <dgm:pt modelId="{6F5E9E63-665C-4454-B189-F3DED63FEA75}" type="pres">
      <dgm:prSet presAssocID="{9CA9F3A7-D3FE-47E6-A34E-A2B3CF8AE5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63C44E-DDB1-4097-940F-EFC398ED840D}" type="pres">
      <dgm:prSet presAssocID="{C81C8D97-6DC3-410B-A184-0D7C6189E3CE}" presName="circ3" presStyleLbl="vennNode1" presStyleIdx="2" presStyleCnt="3"/>
      <dgm:spPr/>
      <dgm:t>
        <a:bodyPr/>
        <a:lstStyle/>
        <a:p>
          <a:endParaRPr lang="zh-CN" altLang="en-US"/>
        </a:p>
      </dgm:t>
    </dgm:pt>
    <dgm:pt modelId="{459F631C-312C-4497-8B6D-729799C1EC8E}" type="pres">
      <dgm:prSet presAssocID="{C81C8D97-6DC3-410B-A184-0D7C6189E3C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BBDFF8E-BB0F-4467-8B13-516941DCB627}" srcId="{0253040E-6E1C-4DB9-BE7D-6DF7EA04D0B8}" destId="{9CA9F3A7-D3FE-47E6-A34E-A2B3CF8AE583}" srcOrd="1" destOrd="0" parTransId="{0E45BBE2-FFBF-4ECB-B8A8-AC5B2F2196DD}" sibTransId="{C8B70510-39C8-4CE1-964A-33ED9AAEC762}"/>
    <dgm:cxn modelId="{22D122BB-FE87-42B7-A690-D868BE2C861D}" type="presOf" srcId="{E44E11F1-9AE1-4269-8E59-07BFAB492FB0}" destId="{C25C9AA2-241D-49EE-B7D3-DF4AB4746AE3}" srcOrd="0" destOrd="0" presId="urn:microsoft.com/office/officeart/2005/8/layout/venn1"/>
    <dgm:cxn modelId="{C81E89FE-EBFA-4620-9DE2-203340609018}" type="presOf" srcId="{E44E11F1-9AE1-4269-8E59-07BFAB492FB0}" destId="{89F4F904-9DA7-4D54-AA7B-FB8616AF8530}" srcOrd="1" destOrd="0" presId="urn:microsoft.com/office/officeart/2005/8/layout/venn1"/>
    <dgm:cxn modelId="{DDA5893F-919B-4A3E-AF0E-4FAA1E2DF424}" type="presOf" srcId="{C81C8D97-6DC3-410B-A184-0D7C6189E3CE}" destId="{4E63C44E-DDB1-4097-940F-EFC398ED840D}" srcOrd="0" destOrd="0" presId="urn:microsoft.com/office/officeart/2005/8/layout/venn1"/>
    <dgm:cxn modelId="{D6F140C9-591E-4641-9B77-7F08C876DE4D}" type="presOf" srcId="{C81C8D97-6DC3-410B-A184-0D7C6189E3CE}" destId="{459F631C-312C-4497-8B6D-729799C1EC8E}" srcOrd="1" destOrd="0" presId="urn:microsoft.com/office/officeart/2005/8/layout/venn1"/>
    <dgm:cxn modelId="{FD02878F-BC0E-4F1C-945F-36E412133AAA}" type="presOf" srcId="{9CA9F3A7-D3FE-47E6-A34E-A2B3CF8AE583}" destId="{6F5E9E63-665C-4454-B189-F3DED63FEA75}" srcOrd="1" destOrd="0" presId="urn:microsoft.com/office/officeart/2005/8/layout/venn1"/>
    <dgm:cxn modelId="{08F7C8F2-83B6-43EA-9789-34C43332B172}" type="presOf" srcId="{0253040E-6E1C-4DB9-BE7D-6DF7EA04D0B8}" destId="{A9B3A0DF-5358-4995-B390-97F1BBDCDBE8}" srcOrd="0" destOrd="0" presId="urn:microsoft.com/office/officeart/2005/8/layout/venn1"/>
    <dgm:cxn modelId="{9FB52FE8-C5FE-4066-8C5C-8310E914AB83}" srcId="{0253040E-6E1C-4DB9-BE7D-6DF7EA04D0B8}" destId="{E44E11F1-9AE1-4269-8E59-07BFAB492FB0}" srcOrd="0" destOrd="0" parTransId="{9624BDEA-E51C-4F68-B6C1-DE2188A32EBE}" sibTransId="{396BD316-C41C-44A7-9B19-6D88ECB78686}"/>
    <dgm:cxn modelId="{A6FF6687-7C06-4FA8-A634-63356A59065B}" srcId="{0253040E-6E1C-4DB9-BE7D-6DF7EA04D0B8}" destId="{C81C8D97-6DC3-410B-A184-0D7C6189E3CE}" srcOrd="2" destOrd="0" parTransId="{FB1E930F-43AD-4C0A-88B4-D6C7DCA89531}" sibTransId="{D2ED397C-1283-4615-AAB9-4505B35FBEFD}"/>
    <dgm:cxn modelId="{51E375B0-82D5-415E-BF01-A34AEAD3FE5D}" type="presOf" srcId="{9CA9F3A7-D3FE-47E6-A34E-A2B3CF8AE583}" destId="{46E4612C-C758-4761-B8E0-BDC1918D601F}" srcOrd="0" destOrd="0" presId="urn:microsoft.com/office/officeart/2005/8/layout/venn1"/>
    <dgm:cxn modelId="{8816F907-C7D6-441D-B81C-95D7DB776FAE}" type="presParOf" srcId="{A9B3A0DF-5358-4995-B390-97F1BBDCDBE8}" destId="{C25C9AA2-241D-49EE-B7D3-DF4AB4746AE3}" srcOrd="0" destOrd="0" presId="urn:microsoft.com/office/officeart/2005/8/layout/venn1"/>
    <dgm:cxn modelId="{0885C746-88E2-4001-8B3D-85D76C3AA218}" type="presParOf" srcId="{A9B3A0DF-5358-4995-B390-97F1BBDCDBE8}" destId="{89F4F904-9DA7-4D54-AA7B-FB8616AF8530}" srcOrd="1" destOrd="0" presId="urn:microsoft.com/office/officeart/2005/8/layout/venn1"/>
    <dgm:cxn modelId="{915B5B9C-867B-443B-9EBD-30E5B7B030C5}" type="presParOf" srcId="{A9B3A0DF-5358-4995-B390-97F1BBDCDBE8}" destId="{46E4612C-C758-4761-B8E0-BDC1918D601F}" srcOrd="2" destOrd="0" presId="urn:microsoft.com/office/officeart/2005/8/layout/venn1"/>
    <dgm:cxn modelId="{B9175C84-8E81-4092-AFE1-F5C0BBFAD53D}" type="presParOf" srcId="{A9B3A0DF-5358-4995-B390-97F1BBDCDBE8}" destId="{6F5E9E63-665C-4454-B189-F3DED63FEA75}" srcOrd="3" destOrd="0" presId="urn:microsoft.com/office/officeart/2005/8/layout/venn1"/>
    <dgm:cxn modelId="{CE90E90C-774A-44B3-BE1B-C7E38D1A4D7A}" type="presParOf" srcId="{A9B3A0DF-5358-4995-B390-97F1BBDCDBE8}" destId="{4E63C44E-DDB1-4097-940F-EFC398ED840D}" srcOrd="4" destOrd="0" presId="urn:microsoft.com/office/officeart/2005/8/layout/venn1"/>
    <dgm:cxn modelId="{BDE24874-0DE5-471F-AB0C-3DCE6F25C489}" type="presParOf" srcId="{A9B3A0DF-5358-4995-B390-97F1BBDCDBE8}" destId="{459F631C-312C-4497-8B6D-729799C1EC8E}" srcOrd="5" destOrd="0" presId="urn:microsoft.com/office/officeart/2005/8/layout/ven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5C9AA2-241D-49EE-B7D3-DF4AB4746AE3}">
      <dsp:nvSpPr>
        <dsp:cNvPr id="0" name=""/>
        <dsp:cNvSpPr/>
      </dsp:nvSpPr>
      <dsp:spPr>
        <a:xfrm>
          <a:off x="2384236" y="54232"/>
          <a:ext cx="2603171" cy="2603171"/>
        </a:xfrm>
        <a:prstGeom prst="ellipse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rgbClr val="FFC000"/>
              </a:solidFill>
            </a:rPr>
            <a:t>空间分散</a:t>
          </a:r>
          <a:endParaRPr lang="zh-CN" altLang="en-US" sz="3200" kern="1200" dirty="0">
            <a:solidFill>
              <a:srgbClr val="FFC000"/>
            </a:solidFill>
          </a:endParaRPr>
        </a:p>
      </dsp:txBody>
      <dsp:txXfrm>
        <a:off x="2731326" y="509787"/>
        <a:ext cx="1908992" cy="1171427"/>
      </dsp:txXfrm>
    </dsp:sp>
    <dsp:sp modelId="{46E4612C-C758-4761-B8E0-BDC1918D601F}">
      <dsp:nvSpPr>
        <dsp:cNvPr id="0" name=""/>
        <dsp:cNvSpPr/>
      </dsp:nvSpPr>
      <dsp:spPr>
        <a:xfrm>
          <a:off x="3323547" y="1681214"/>
          <a:ext cx="2603171" cy="2603171"/>
        </a:xfrm>
        <a:prstGeom prst="ellipse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rgbClr val="FFC000"/>
              </a:solidFill>
            </a:rPr>
            <a:t>实习生多</a:t>
          </a:r>
          <a:endParaRPr lang="zh-CN" altLang="en-US" sz="3200" kern="1200" dirty="0">
            <a:solidFill>
              <a:srgbClr val="FFC000"/>
            </a:solidFill>
          </a:endParaRPr>
        </a:p>
      </dsp:txBody>
      <dsp:txXfrm>
        <a:off x="4119684" y="2353700"/>
        <a:ext cx="1561902" cy="1431744"/>
      </dsp:txXfrm>
    </dsp:sp>
    <dsp:sp modelId="{4E63C44E-DDB1-4097-940F-EFC398ED840D}">
      <dsp:nvSpPr>
        <dsp:cNvPr id="0" name=""/>
        <dsp:cNvSpPr/>
      </dsp:nvSpPr>
      <dsp:spPr>
        <a:xfrm>
          <a:off x="1444925" y="1681214"/>
          <a:ext cx="2603171" cy="2603171"/>
        </a:xfrm>
        <a:prstGeom prst="ellipse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rgbClr val="FFC000"/>
              </a:solidFill>
            </a:rPr>
            <a:t>场景复杂</a:t>
          </a:r>
          <a:endParaRPr lang="zh-CN" altLang="en-US" sz="3200" kern="1200" dirty="0">
            <a:solidFill>
              <a:srgbClr val="FFC000"/>
            </a:solidFill>
          </a:endParaRPr>
        </a:p>
      </dsp:txBody>
      <dsp:txXfrm>
        <a:off x="1690057" y="2353700"/>
        <a:ext cx="1561902" cy="143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249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249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49046D-56D4-4646-A978-422FD755786D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249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249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E5B437E-3544-40FE-B2E3-59E4A2D68F0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35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55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48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5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98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849FC73-86C4-4B0E-825A-49029A86206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fld id="{110737D2-0A75-4A89-A65B-99AA63664038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91"/>
            <a:ext cx="10363200" cy="1468967"/>
          </a:xfrm>
          <a:prstGeom prst="rect">
            <a:avLst/>
          </a:prstGeom>
        </p:spPr>
        <p:txBody>
          <a:bodyPr lIns="121704" tIns="60852" rIns="121704" bIns="608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704" tIns="60852" rIns="121704" bIns="60852"/>
          <a:lstStyle>
            <a:lvl1pPr marL="0" indent="0" algn="ctr">
              <a:buNone/>
              <a:defRPr/>
            </a:lvl1pPr>
            <a:lvl2pPr marL="608330" indent="0" algn="ctr">
              <a:buNone/>
              <a:defRPr/>
            </a:lvl2pPr>
            <a:lvl3pPr marL="1216660" indent="0" algn="ctr">
              <a:buNone/>
              <a:defRPr/>
            </a:lvl3pPr>
            <a:lvl4pPr marL="1824990" indent="0" algn="ctr">
              <a:buNone/>
              <a:defRPr/>
            </a:lvl4pPr>
            <a:lvl5pPr marL="2433320" indent="0" algn="ctr">
              <a:buNone/>
              <a:defRPr/>
            </a:lvl5pPr>
            <a:lvl6pPr marL="3041650" indent="0" algn="ctr">
              <a:buNone/>
              <a:defRPr/>
            </a:lvl6pPr>
            <a:lvl7pPr marL="3649980" indent="0" algn="ctr">
              <a:buNone/>
              <a:defRPr/>
            </a:lvl7pPr>
            <a:lvl8pPr marL="4258310" indent="0" algn="ctr">
              <a:buNone/>
              <a:defRPr/>
            </a:lvl8pPr>
            <a:lvl9pPr marL="486664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4" tIns="60852" rIns="121704" bIns="608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vert="eaVert" lIns="121704" tIns="60852" rIns="121704" bIns="60852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93" tIns="60946" rIns="121893" bIns="6094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13"/>
            <a:ext cx="10972800" cy="4525433"/>
          </a:xfrm>
          <a:prstGeom prst="rect">
            <a:avLst/>
          </a:prstGeom>
        </p:spPr>
        <p:txBody>
          <a:bodyPr vert="eaVert" lIns="121893" tIns="60946" rIns="121893" bIns="60946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893" tIns="60946" rIns="121893" bIns="6094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893" tIns="60946" rIns="121893" bIns="60946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704" tIns="60852" rIns="121704" bIns="608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704" tIns="60852" rIns="121704" bIns="60852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121704" tIns="60852" rIns="121704" bIns="60852"/>
          <a:lstStyle>
            <a:lvl1pPr defTabSz="91249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37CD89C-507C-4C40-8E71-1416D9AFDF9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121704" tIns="60852" rIns="121704" bIns="60852"/>
          <a:lstStyle>
            <a:lvl1pPr defTabSz="91249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lIns="121704" tIns="60852" rIns="121704" bIns="60852"/>
          <a:lstStyle>
            <a:lvl1pPr defTabSz="91249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C5F9A90-E9DE-4139-A181-ACEC64A498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01"/>
            <a:ext cx="10363200" cy="1468967"/>
          </a:xfrm>
          <a:prstGeom prst="rect">
            <a:avLst/>
          </a:prstGeom>
        </p:spPr>
        <p:txBody>
          <a:bodyPr lIns="121885" tIns="60942" rIns="121885" bIns="6094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885" tIns="60942" rIns="121885" bIns="60942"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8565" indent="0" algn="ctr">
              <a:buNone/>
              <a:defRPr/>
            </a:lvl3pPr>
            <a:lvl4pPr marL="1828165" indent="0" algn="ctr">
              <a:buNone/>
              <a:defRPr/>
            </a:lvl4pPr>
            <a:lvl5pPr marL="2437765" indent="0" algn="ctr">
              <a:buNone/>
              <a:defRPr/>
            </a:lvl5pPr>
            <a:lvl6pPr marL="3046730" indent="0" algn="ctr">
              <a:buNone/>
              <a:defRPr/>
            </a:lvl6pPr>
            <a:lvl7pPr marL="3656330" indent="0" algn="ctr">
              <a:buNone/>
              <a:defRPr/>
            </a:lvl7pPr>
            <a:lvl8pPr marL="4265930" indent="0" algn="ctr">
              <a:buNone/>
              <a:defRPr/>
            </a:lvl8pPr>
            <a:lvl9pPr marL="487553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85" tIns="60942" rIns="121885" bIns="6094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17"/>
            <a:ext cx="10972800" cy="4525433"/>
          </a:xfrm>
          <a:prstGeom prst="rect">
            <a:avLst/>
          </a:prstGeom>
        </p:spPr>
        <p:txBody>
          <a:bodyPr lIns="121885" tIns="60942" rIns="121885" bIns="60942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885" tIns="60942" rIns="121885" bIns="60942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885" tIns="60942" rIns="121885" bIns="60942" anchor="b"/>
          <a:lstStyle>
            <a:lvl1pPr marL="0" indent="0">
              <a:buNone/>
              <a:defRPr sz="2700"/>
            </a:lvl1pPr>
            <a:lvl2pPr marL="609600" indent="0">
              <a:buNone/>
              <a:defRPr sz="2400"/>
            </a:lvl2pPr>
            <a:lvl3pPr marL="1218565" indent="0">
              <a:buNone/>
              <a:defRPr sz="2100"/>
            </a:lvl3pPr>
            <a:lvl4pPr marL="1828165" indent="0">
              <a:buNone/>
              <a:defRPr sz="1900"/>
            </a:lvl4pPr>
            <a:lvl5pPr marL="2437765" indent="0">
              <a:buNone/>
              <a:defRPr sz="1900"/>
            </a:lvl5pPr>
            <a:lvl6pPr marL="3046730" indent="0">
              <a:buNone/>
              <a:defRPr sz="1900"/>
            </a:lvl6pPr>
            <a:lvl7pPr marL="3656330" indent="0">
              <a:buNone/>
              <a:defRPr sz="1900"/>
            </a:lvl7pPr>
            <a:lvl8pPr marL="4265930" indent="0">
              <a:buNone/>
              <a:defRPr sz="1900"/>
            </a:lvl8pPr>
            <a:lvl9pPr marL="4875530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85" tIns="60942" rIns="121885" bIns="6094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433"/>
          </a:xfrm>
          <a:prstGeom prst="rect">
            <a:avLst/>
          </a:prstGeom>
        </p:spPr>
        <p:txBody>
          <a:bodyPr lIns="121885" tIns="60942" rIns="121885" bIns="6094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433"/>
          </a:xfrm>
          <a:prstGeom prst="rect">
            <a:avLst/>
          </a:prstGeom>
        </p:spPr>
        <p:txBody>
          <a:bodyPr lIns="121885" tIns="60942" rIns="121885" bIns="6094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85" tIns="60942" rIns="121885" bIns="60942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885" tIns="60942" rIns="121885" bIns="60942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6730" indent="0">
              <a:buNone/>
              <a:defRPr sz="2100" b="1"/>
            </a:lvl6pPr>
            <a:lvl7pPr marL="3656330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885" tIns="60942" rIns="121885" bIns="60942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4" y="1534584"/>
            <a:ext cx="5389033" cy="641349"/>
          </a:xfrm>
          <a:prstGeom prst="rect">
            <a:avLst/>
          </a:prstGeom>
        </p:spPr>
        <p:txBody>
          <a:bodyPr lIns="121885" tIns="60942" rIns="121885" bIns="60942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6730" indent="0">
              <a:buNone/>
              <a:defRPr sz="2100" b="1"/>
            </a:lvl6pPr>
            <a:lvl7pPr marL="3656330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4" y="2175935"/>
            <a:ext cx="5389033" cy="3949700"/>
          </a:xfrm>
          <a:prstGeom prst="rect">
            <a:avLst/>
          </a:prstGeom>
        </p:spPr>
        <p:txBody>
          <a:bodyPr lIns="121885" tIns="60942" rIns="121885" bIns="60942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85" tIns="60942" rIns="121885" bIns="6094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4" tIns="60852" rIns="121704" bIns="608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lIns="121704" tIns="60852" rIns="121704" bIns="60852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68"/>
            <a:ext cx="4011084" cy="1162049"/>
          </a:xfrm>
          <a:prstGeom prst="rect">
            <a:avLst/>
          </a:prstGeom>
        </p:spPr>
        <p:txBody>
          <a:bodyPr lIns="121885" tIns="60942" rIns="121885" bIns="60942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2583"/>
          </a:xfrm>
          <a:prstGeom prst="rect">
            <a:avLst/>
          </a:prstGeom>
        </p:spPr>
        <p:txBody>
          <a:bodyPr lIns="121885" tIns="60942" rIns="121885" bIns="60942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885" tIns="60942" rIns="121885" bIns="60942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8565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885" tIns="60942" rIns="121885" bIns="60942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885" tIns="60942" rIns="121885" bIns="60942"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8565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6730" indent="0">
              <a:buNone/>
              <a:defRPr sz="2700"/>
            </a:lvl6pPr>
            <a:lvl7pPr marL="3656330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885" tIns="60942" rIns="121885" bIns="60942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8565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85" tIns="60942" rIns="121885" bIns="6094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17"/>
            <a:ext cx="10972800" cy="4525433"/>
          </a:xfrm>
          <a:prstGeom prst="rect">
            <a:avLst/>
          </a:prstGeom>
        </p:spPr>
        <p:txBody>
          <a:bodyPr vert="eaVert" lIns="121885" tIns="60942" rIns="121885" bIns="60942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885" tIns="60942" rIns="121885" bIns="6094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885" tIns="60942" rIns="121885" bIns="60942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85" tIns="60942" rIns="121885" bIns="60942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fld id="{7932891C-557F-4DAE-9C62-7A437A8E1DF4}" type="datetimeFigureOut">
              <a:rPr lang="zh-CN" altLang="en-US" smtClean="0">
                <a:solidFill>
                  <a:srgbClr val="2A82B0"/>
                </a:solidFill>
                <a:latin typeface="Verdana" panose="020B0604030504040204"/>
                <a:ea typeface="微软雅黑" panose="020B0503020204020204" pitchFamily="34" charset="-122"/>
              </a:rPr>
            </a:fld>
            <a:endParaRPr lang="zh-CN" altLang="en-US">
              <a:solidFill>
                <a:srgbClr val="2A82B0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85" tIns="60942" rIns="121885" bIns="60942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2A82B0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85" tIns="60942" rIns="121885" bIns="60942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fld id="{72CD6AF2-9DFB-4C20-B9F9-A186F19BBBF1}" type="slidenum">
              <a:rPr lang="zh-CN" altLang="en-US" smtClean="0">
                <a:solidFill>
                  <a:srgbClr val="2A82B0"/>
                </a:solidFill>
                <a:latin typeface="Verdana" panose="020B0604030504040204"/>
                <a:ea typeface="微软雅黑" panose="020B0503020204020204" pitchFamily="34" charset="-122"/>
              </a:rPr>
            </a:fld>
            <a:endParaRPr lang="zh-CN" altLang="en-US">
              <a:solidFill>
                <a:srgbClr val="2A82B0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93"/>
            <a:ext cx="10363200" cy="1468967"/>
          </a:xfrm>
          <a:prstGeom prst="rect">
            <a:avLst/>
          </a:prstGeom>
        </p:spPr>
        <p:txBody>
          <a:bodyPr lIns="121701" tIns="60850" rIns="121701" bIns="608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701" tIns="60850" rIns="121701" bIns="60850"/>
          <a:lstStyle>
            <a:lvl1pPr marL="0" indent="0" algn="ctr">
              <a:buNone/>
              <a:defRPr/>
            </a:lvl1pPr>
            <a:lvl2pPr marL="608330" indent="0" algn="ctr">
              <a:buNone/>
              <a:defRPr/>
            </a:lvl2pPr>
            <a:lvl3pPr marL="1216660" indent="0" algn="ctr">
              <a:buNone/>
              <a:defRPr/>
            </a:lvl3pPr>
            <a:lvl4pPr marL="1824990" indent="0" algn="ctr">
              <a:buNone/>
              <a:defRPr/>
            </a:lvl4pPr>
            <a:lvl5pPr marL="2433320" indent="0" algn="ctr">
              <a:buNone/>
              <a:defRPr/>
            </a:lvl5pPr>
            <a:lvl6pPr marL="3041650" indent="0" algn="ctr">
              <a:buNone/>
              <a:defRPr/>
            </a:lvl6pPr>
            <a:lvl7pPr marL="3649980" indent="0" algn="ctr">
              <a:buNone/>
              <a:defRPr/>
            </a:lvl7pPr>
            <a:lvl8pPr marL="4258310" indent="0" algn="ctr">
              <a:buNone/>
              <a:defRPr/>
            </a:lvl8pPr>
            <a:lvl9pPr marL="486664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1" tIns="60850" rIns="121701" bIns="608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lIns="121701" tIns="60850" rIns="121701" bIns="6085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701" tIns="60850" rIns="121701" bIns="60850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701" tIns="60850" rIns="121701" bIns="60850" anchor="b"/>
          <a:lstStyle>
            <a:lvl1pPr marL="0" indent="0">
              <a:buNone/>
              <a:defRPr sz="2700"/>
            </a:lvl1pPr>
            <a:lvl2pPr marL="608330" indent="0">
              <a:buNone/>
              <a:defRPr sz="2400"/>
            </a:lvl2pPr>
            <a:lvl3pPr marL="1216660" indent="0">
              <a:buNone/>
              <a:defRPr sz="2100"/>
            </a:lvl3pPr>
            <a:lvl4pPr marL="1824990" indent="0">
              <a:buNone/>
              <a:defRPr sz="1900"/>
            </a:lvl4pPr>
            <a:lvl5pPr marL="2433320" indent="0">
              <a:buNone/>
              <a:defRPr sz="1900"/>
            </a:lvl5pPr>
            <a:lvl6pPr marL="3041650" indent="0">
              <a:buNone/>
              <a:defRPr sz="1900"/>
            </a:lvl6pPr>
            <a:lvl7pPr marL="3649980" indent="0">
              <a:buNone/>
              <a:defRPr sz="1900"/>
            </a:lvl7pPr>
            <a:lvl8pPr marL="4258310" indent="0">
              <a:buNone/>
              <a:defRPr sz="1900"/>
            </a:lvl8pPr>
            <a:lvl9pPr marL="4866640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1" tIns="60850" rIns="121701" bIns="608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55"/>
            <a:ext cx="5384800" cy="4525433"/>
          </a:xfrm>
          <a:prstGeom prst="rect">
            <a:avLst/>
          </a:prstGeom>
        </p:spPr>
        <p:txBody>
          <a:bodyPr lIns="121701" tIns="60850" rIns="121701" bIns="60850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433"/>
          </a:xfrm>
          <a:prstGeom prst="rect">
            <a:avLst/>
          </a:prstGeom>
        </p:spPr>
        <p:txBody>
          <a:bodyPr lIns="121701" tIns="60850" rIns="121701" bIns="60850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1" tIns="60850" rIns="121701" bIns="60850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701" tIns="60850" rIns="121701" bIns="60850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6660" indent="0">
              <a:buNone/>
              <a:defRPr sz="2400" b="1"/>
            </a:lvl3pPr>
            <a:lvl4pPr marL="1824990" indent="0">
              <a:buNone/>
              <a:defRPr sz="2100" b="1"/>
            </a:lvl4pPr>
            <a:lvl5pPr marL="2433320" indent="0">
              <a:buNone/>
              <a:defRPr sz="2100" b="1"/>
            </a:lvl5pPr>
            <a:lvl6pPr marL="3041650" indent="0">
              <a:buNone/>
              <a:defRPr sz="2100" b="1"/>
            </a:lvl6pPr>
            <a:lvl7pPr marL="3649980" indent="0">
              <a:buNone/>
              <a:defRPr sz="2100" b="1"/>
            </a:lvl7pPr>
            <a:lvl8pPr marL="4258310" indent="0">
              <a:buNone/>
              <a:defRPr sz="2100" b="1"/>
            </a:lvl8pPr>
            <a:lvl9pPr marL="486664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701" tIns="60850" rIns="121701" bIns="60850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584"/>
            <a:ext cx="5389033" cy="641349"/>
          </a:xfrm>
          <a:prstGeom prst="rect">
            <a:avLst/>
          </a:prstGeom>
        </p:spPr>
        <p:txBody>
          <a:bodyPr lIns="121701" tIns="60850" rIns="121701" bIns="60850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6660" indent="0">
              <a:buNone/>
              <a:defRPr sz="2400" b="1"/>
            </a:lvl3pPr>
            <a:lvl4pPr marL="1824990" indent="0">
              <a:buNone/>
              <a:defRPr sz="2100" b="1"/>
            </a:lvl4pPr>
            <a:lvl5pPr marL="2433320" indent="0">
              <a:buNone/>
              <a:defRPr sz="2100" b="1"/>
            </a:lvl5pPr>
            <a:lvl6pPr marL="3041650" indent="0">
              <a:buNone/>
              <a:defRPr sz="2100" b="1"/>
            </a:lvl6pPr>
            <a:lvl7pPr marL="3649980" indent="0">
              <a:buNone/>
              <a:defRPr sz="2100" b="1"/>
            </a:lvl7pPr>
            <a:lvl8pPr marL="4258310" indent="0">
              <a:buNone/>
              <a:defRPr sz="2100" b="1"/>
            </a:lvl8pPr>
            <a:lvl9pPr marL="486664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5935"/>
            <a:ext cx="5389033" cy="3949700"/>
          </a:xfrm>
          <a:prstGeom prst="rect">
            <a:avLst/>
          </a:prstGeom>
        </p:spPr>
        <p:txBody>
          <a:bodyPr lIns="121701" tIns="60850" rIns="121701" bIns="60850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704" tIns="60852" rIns="121704" bIns="60852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704" tIns="60852" rIns="121704" bIns="60852" anchor="b"/>
          <a:lstStyle>
            <a:lvl1pPr marL="0" indent="0">
              <a:buNone/>
              <a:defRPr sz="2700"/>
            </a:lvl1pPr>
            <a:lvl2pPr marL="608330" indent="0">
              <a:buNone/>
              <a:defRPr sz="2400"/>
            </a:lvl2pPr>
            <a:lvl3pPr marL="1216660" indent="0">
              <a:buNone/>
              <a:defRPr sz="2100"/>
            </a:lvl3pPr>
            <a:lvl4pPr marL="1824990" indent="0">
              <a:buNone/>
              <a:defRPr sz="1900"/>
            </a:lvl4pPr>
            <a:lvl5pPr marL="2433320" indent="0">
              <a:buNone/>
              <a:defRPr sz="1900"/>
            </a:lvl5pPr>
            <a:lvl6pPr marL="3041650" indent="0">
              <a:buNone/>
              <a:defRPr sz="1900"/>
            </a:lvl6pPr>
            <a:lvl7pPr marL="3649980" indent="0">
              <a:buNone/>
              <a:defRPr sz="1900"/>
            </a:lvl7pPr>
            <a:lvl8pPr marL="4258310" indent="0">
              <a:buNone/>
              <a:defRPr sz="1900"/>
            </a:lvl8pPr>
            <a:lvl9pPr marL="4866640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1" tIns="60850" rIns="121701" bIns="608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160"/>
            <a:ext cx="4011084" cy="1162049"/>
          </a:xfrm>
          <a:prstGeom prst="rect">
            <a:avLst/>
          </a:prstGeom>
        </p:spPr>
        <p:txBody>
          <a:bodyPr lIns="121701" tIns="60850" rIns="121701" bIns="60850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159"/>
            <a:ext cx="6815667" cy="5852583"/>
          </a:xfrm>
          <a:prstGeom prst="rect">
            <a:avLst/>
          </a:prstGeom>
        </p:spPr>
        <p:txBody>
          <a:bodyPr lIns="121701" tIns="60850" rIns="121701" bIns="60850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701" tIns="60850" rIns="121701" bIns="60850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6660" indent="0">
              <a:buNone/>
              <a:defRPr sz="1300"/>
            </a:lvl3pPr>
            <a:lvl4pPr marL="1824990" indent="0">
              <a:buNone/>
              <a:defRPr sz="1200"/>
            </a:lvl4pPr>
            <a:lvl5pPr marL="2433320" indent="0">
              <a:buNone/>
              <a:defRPr sz="1200"/>
            </a:lvl5pPr>
            <a:lvl6pPr marL="3041650" indent="0">
              <a:buNone/>
              <a:defRPr sz="1200"/>
            </a:lvl6pPr>
            <a:lvl7pPr marL="3649980" indent="0">
              <a:buNone/>
              <a:defRPr sz="1200"/>
            </a:lvl7pPr>
            <a:lvl8pPr marL="4258310" indent="0">
              <a:buNone/>
              <a:defRPr sz="1200"/>
            </a:lvl8pPr>
            <a:lvl9pPr marL="486664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701" tIns="60850" rIns="121701" bIns="60850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701" tIns="60850" rIns="121701" bIns="60850"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6660" indent="0">
              <a:buNone/>
              <a:defRPr sz="3200"/>
            </a:lvl3pPr>
            <a:lvl4pPr marL="1824990" indent="0">
              <a:buNone/>
              <a:defRPr sz="2700"/>
            </a:lvl4pPr>
            <a:lvl5pPr marL="2433320" indent="0">
              <a:buNone/>
              <a:defRPr sz="2700"/>
            </a:lvl5pPr>
            <a:lvl6pPr marL="3041650" indent="0">
              <a:buNone/>
              <a:defRPr sz="2700"/>
            </a:lvl6pPr>
            <a:lvl7pPr marL="3649980" indent="0">
              <a:buNone/>
              <a:defRPr sz="2700"/>
            </a:lvl7pPr>
            <a:lvl8pPr marL="4258310" indent="0">
              <a:buNone/>
              <a:defRPr sz="2700"/>
            </a:lvl8pPr>
            <a:lvl9pPr marL="4866640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701" tIns="60850" rIns="121701" bIns="60850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6660" indent="0">
              <a:buNone/>
              <a:defRPr sz="1300"/>
            </a:lvl3pPr>
            <a:lvl4pPr marL="1824990" indent="0">
              <a:buNone/>
              <a:defRPr sz="1200"/>
            </a:lvl4pPr>
            <a:lvl5pPr marL="2433320" indent="0">
              <a:buNone/>
              <a:defRPr sz="1200"/>
            </a:lvl5pPr>
            <a:lvl6pPr marL="3041650" indent="0">
              <a:buNone/>
              <a:defRPr sz="1200"/>
            </a:lvl6pPr>
            <a:lvl7pPr marL="3649980" indent="0">
              <a:buNone/>
              <a:defRPr sz="1200"/>
            </a:lvl7pPr>
            <a:lvl8pPr marL="4258310" indent="0">
              <a:buNone/>
              <a:defRPr sz="1200"/>
            </a:lvl8pPr>
            <a:lvl9pPr marL="486664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1" tIns="60850" rIns="121701" bIns="608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vert="eaVert" lIns="121701" tIns="60850" rIns="121701" bIns="6085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701" tIns="60850" rIns="121701" bIns="608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701" tIns="60850" rIns="121701" bIns="6085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14"/>
            <a:ext cx="10363200" cy="1468967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858" tIns="60929" rIns="121858" bIns="60929"/>
          <a:lstStyle>
            <a:lvl1pPr marL="0" indent="0" algn="ctr">
              <a:buNone/>
              <a:defRPr/>
            </a:lvl1pPr>
            <a:lvl2pPr marL="608965" indent="0" algn="ctr">
              <a:buNone/>
              <a:defRPr/>
            </a:lvl2pPr>
            <a:lvl3pPr marL="1218565" indent="0" algn="ctr">
              <a:buNone/>
              <a:defRPr/>
            </a:lvl3pPr>
            <a:lvl4pPr marL="1827530" indent="0" algn="ctr">
              <a:buNone/>
              <a:defRPr/>
            </a:lvl4pPr>
            <a:lvl5pPr marL="2437130" indent="0" algn="ctr">
              <a:buNone/>
              <a:defRPr/>
            </a:lvl5pPr>
            <a:lvl6pPr marL="3046095" indent="0" algn="ctr">
              <a:buNone/>
              <a:defRPr/>
            </a:lvl6pPr>
            <a:lvl7pPr marL="3655695" indent="0" algn="ctr">
              <a:buNone/>
              <a:defRPr/>
            </a:lvl7pPr>
            <a:lvl8pPr marL="4264660" indent="0" algn="ctr">
              <a:buNone/>
              <a:defRPr/>
            </a:lvl8pPr>
            <a:lvl9pPr marL="487426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30"/>
            <a:ext cx="10972800" cy="4525433"/>
          </a:xfrm>
          <a:prstGeom prst="rect">
            <a:avLst/>
          </a:prstGeom>
        </p:spPr>
        <p:txBody>
          <a:bodyPr lIns="121858" tIns="60929" rIns="121858" bIns="6092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858" tIns="60929" rIns="121858" bIns="60929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858" tIns="60929" rIns="121858" bIns="60929" anchor="b"/>
          <a:lstStyle>
            <a:lvl1pPr marL="0" indent="0">
              <a:buNone/>
              <a:defRPr sz="2700"/>
            </a:lvl1pPr>
            <a:lvl2pPr marL="608965" indent="0">
              <a:buNone/>
              <a:defRPr sz="2400"/>
            </a:lvl2pPr>
            <a:lvl3pPr marL="1218565" indent="0">
              <a:buNone/>
              <a:defRPr sz="2100"/>
            </a:lvl3pPr>
            <a:lvl4pPr marL="1827530" indent="0">
              <a:buNone/>
              <a:defRPr sz="1900"/>
            </a:lvl4pPr>
            <a:lvl5pPr marL="2437130" indent="0">
              <a:buNone/>
              <a:defRPr sz="1900"/>
            </a:lvl5pPr>
            <a:lvl6pPr marL="3046095" indent="0">
              <a:buNone/>
              <a:defRPr sz="1900"/>
            </a:lvl6pPr>
            <a:lvl7pPr marL="3655695" indent="0">
              <a:buNone/>
              <a:defRPr sz="1900"/>
            </a:lvl7pPr>
            <a:lvl8pPr marL="4264660" indent="0">
              <a:buNone/>
              <a:defRPr sz="1900"/>
            </a:lvl8pPr>
            <a:lvl9pPr marL="4874260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30"/>
            <a:ext cx="5384800" cy="4525433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30"/>
            <a:ext cx="5384800" cy="4525433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4" tIns="60852" rIns="121704" bIns="608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55"/>
            <a:ext cx="5384800" cy="4525433"/>
          </a:xfrm>
          <a:prstGeom prst="rect">
            <a:avLst/>
          </a:prstGeom>
        </p:spPr>
        <p:txBody>
          <a:bodyPr lIns="121704" tIns="60852" rIns="121704" bIns="6085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433"/>
          </a:xfrm>
          <a:prstGeom prst="rect">
            <a:avLst/>
          </a:prstGeom>
        </p:spPr>
        <p:txBody>
          <a:bodyPr lIns="121704" tIns="60852" rIns="121704" bIns="6085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858" tIns="60929" rIns="121858" bIns="60929"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97" y="1534584"/>
            <a:ext cx="5389033" cy="641349"/>
          </a:xfrm>
          <a:prstGeom prst="rect">
            <a:avLst/>
          </a:prstGeom>
        </p:spPr>
        <p:txBody>
          <a:bodyPr lIns="121858" tIns="60929" rIns="121858" bIns="60929"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97" y="2175935"/>
            <a:ext cx="5389033" cy="3949700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81"/>
            <a:ext cx="4011084" cy="1162049"/>
          </a:xfrm>
          <a:prstGeom prst="rect">
            <a:avLst/>
          </a:prstGeom>
        </p:spPr>
        <p:txBody>
          <a:bodyPr lIns="121858" tIns="60929" rIns="121858" bIns="60929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2583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858" tIns="60929" rIns="121858" bIns="60929"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858" tIns="60929" rIns="121858" bIns="60929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858" tIns="60929" rIns="121858" bIns="60929"/>
          <a:lstStyle>
            <a:lvl1pPr marL="0" indent="0">
              <a:buNone/>
              <a:defRPr sz="4300"/>
            </a:lvl1pPr>
            <a:lvl2pPr marL="608965" indent="0">
              <a:buNone/>
              <a:defRPr sz="3700"/>
            </a:lvl2pPr>
            <a:lvl3pPr marL="1218565" indent="0">
              <a:buNone/>
              <a:defRPr sz="3200"/>
            </a:lvl3pPr>
            <a:lvl4pPr marL="1827530" indent="0">
              <a:buNone/>
              <a:defRPr sz="2700"/>
            </a:lvl4pPr>
            <a:lvl5pPr marL="2437130" indent="0">
              <a:buNone/>
              <a:defRPr sz="2700"/>
            </a:lvl5pPr>
            <a:lvl6pPr marL="3046095" indent="0">
              <a:buNone/>
              <a:defRPr sz="2700"/>
            </a:lvl6pPr>
            <a:lvl7pPr marL="3655695" indent="0">
              <a:buNone/>
              <a:defRPr sz="2700"/>
            </a:lvl7pPr>
            <a:lvl8pPr marL="4264660" indent="0">
              <a:buNone/>
              <a:defRPr sz="2700"/>
            </a:lvl8pPr>
            <a:lvl9pPr marL="4874260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858" tIns="60929" rIns="121858" bIns="60929"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30"/>
            <a:ext cx="10972800" cy="4525433"/>
          </a:xfrm>
          <a:prstGeom prst="rect">
            <a:avLst/>
          </a:prstGeom>
        </p:spPr>
        <p:txBody>
          <a:bodyPr vert="eaVert" lIns="121858" tIns="60929" rIns="121858" bIns="6092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858" tIns="60929" rIns="121858" bIns="6092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858" tIns="60929" rIns="121858" bIns="6092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646"/>
            <a:ext cx="10363200" cy="1468967"/>
          </a:xfrm>
          <a:prstGeom prst="rect">
            <a:avLst/>
          </a:prstGeom>
        </p:spPr>
        <p:txBody>
          <a:bodyPr lIns="121594" tIns="60797" rIns="121594" bIns="6079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594" tIns="60797" rIns="121594" bIns="60797"/>
          <a:lstStyle>
            <a:lvl1pPr marL="0" indent="0" algn="ctr">
              <a:buNone/>
              <a:defRPr/>
            </a:lvl1pPr>
            <a:lvl2pPr marL="607695" indent="0" algn="ctr">
              <a:buNone/>
              <a:defRPr/>
            </a:lvl2pPr>
            <a:lvl3pPr marL="1215390" indent="0" algn="ctr">
              <a:buNone/>
              <a:defRPr/>
            </a:lvl3pPr>
            <a:lvl4pPr marL="1823085" indent="0" algn="ctr">
              <a:buNone/>
              <a:defRPr/>
            </a:lvl4pPr>
            <a:lvl5pPr marL="2430780" indent="0" algn="ctr">
              <a:buNone/>
              <a:defRPr/>
            </a:lvl5pPr>
            <a:lvl6pPr marL="3038475" indent="0" algn="ctr">
              <a:buNone/>
              <a:defRPr/>
            </a:lvl6pPr>
            <a:lvl7pPr marL="3646170" indent="0" algn="ctr">
              <a:buNone/>
              <a:defRPr/>
            </a:lvl7pPr>
            <a:lvl8pPr marL="4254500" indent="0" algn="ctr">
              <a:buNone/>
              <a:defRPr/>
            </a:lvl8pPr>
            <a:lvl9pPr marL="486219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594" tIns="60797" rIns="121594" bIns="6079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lIns="121594" tIns="60797" rIns="121594" bIns="60797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594" tIns="60797" rIns="121594" bIns="60797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594" tIns="60797" rIns="121594" bIns="60797" anchor="b"/>
          <a:lstStyle>
            <a:lvl1pPr marL="0" indent="0">
              <a:buNone/>
              <a:defRPr sz="2700"/>
            </a:lvl1pPr>
            <a:lvl2pPr marL="607695" indent="0">
              <a:buNone/>
              <a:defRPr sz="2400"/>
            </a:lvl2pPr>
            <a:lvl3pPr marL="1215390" indent="0">
              <a:buNone/>
              <a:defRPr sz="2100"/>
            </a:lvl3pPr>
            <a:lvl4pPr marL="1823085" indent="0">
              <a:buNone/>
              <a:defRPr sz="1900"/>
            </a:lvl4pPr>
            <a:lvl5pPr marL="2430780" indent="0">
              <a:buNone/>
              <a:defRPr sz="1900"/>
            </a:lvl5pPr>
            <a:lvl6pPr marL="3038475" indent="0">
              <a:buNone/>
              <a:defRPr sz="1900"/>
            </a:lvl6pPr>
            <a:lvl7pPr marL="3646170" indent="0">
              <a:buNone/>
              <a:defRPr sz="1900"/>
            </a:lvl7pPr>
            <a:lvl8pPr marL="4254500" indent="0">
              <a:buNone/>
              <a:defRPr sz="1900"/>
            </a:lvl8pPr>
            <a:lvl9pPr marL="4862195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4" tIns="60852" rIns="121704" bIns="60852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704" tIns="60852" rIns="121704" bIns="60852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6660" indent="0">
              <a:buNone/>
              <a:defRPr sz="2400" b="1"/>
            </a:lvl3pPr>
            <a:lvl4pPr marL="1824990" indent="0">
              <a:buNone/>
              <a:defRPr sz="2100" b="1"/>
            </a:lvl4pPr>
            <a:lvl5pPr marL="2433320" indent="0">
              <a:buNone/>
              <a:defRPr sz="2100" b="1"/>
            </a:lvl5pPr>
            <a:lvl6pPr marL="3041650" indent="0">
              <a:buNone/>
              <a:defRPr sz="2100" b="1"/>
            </a:lvl6pPr>
            <a:lvl7pPr marL="3649980" indent="0">
              <a:buNone/>
              <a:defRPr sz="2100" b="1"/>
            </a:lvl7pPr>
            <a:lvl8pPr marL="4258310" indent="0">
              <a:buNone/>
              <a:defRPr sz="2100" b="1"/>
            </a:lvl8pPr>
            <a:lvl9pPr marL="486664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704" tIns="60852" rIns="121704" bIns="60852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4" y="1534584"/>
            <a:ext cx="5389033" cy="641349"/>
          </a:xfrm>
          <a:prstGeom prst="rect">
            <a:avLst/>
          </a:prstGeom>
        </p:spPr>
        <p:txBody>
          <a:bodyPr lIns="121704" tIns="60852" rIns="121704" bIns="60852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6660" indent="0">
              <a:buNone/>
              <a:defRPr sz="2400" b="1"/>
            </a:lvl3pPr>
            <a:lvl4pPr marL="1824990" indent="0">
              <a:buNone/>
              <a:defRPr sz="2100" b="1"/>
            </a:lvl4pPr>
            <a:lvl5pPr marL="2433320" indent="0">
              <a:buNone/>
              <a:defRPr sz="2100" b="1"/>
            </a:lvl5pPr>
            <a:lvl6pPr marL="3041650" indent="0">
              <a:buNone/>
              <a:defRPr sz="2100" b="1"/>
            </a:lvl6pPr>
            <a:lvl7pPr marL="3649980" indent="0">
              <a:buNone/>
              <a:defRPr sz="2100" b="1"/>
            </a:lvl7pPr>
            <a:lvl8pPr marL="4258310" indent="0">
              <a:buNone/>
              <a:defRPr sz="2100" b="1"/>
            </a:lvl8pPr>
            <a:lvl9pPr marL="486664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4" y="2175935"/>
            <a:ext cx="5389033" cy="3949700"/>
          </a:xfrm>
          <a:prstGeom prst="rect">
            <a:avLst/>
          </a:prstGeom>
        </p:spPr>
        <p:txBody>
          <a:bodyPr lIns="121704" tIns="60852" rIns="121704" bIns="60852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594" tIns="60797" rIns="121594" bIns="6079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55"/>
            <a:ext cx="5384800" cy="4525433"/>
          </a:xfrm>
          <a:prstGeom prst="rect">
            <a:avLst/>
          </a:prstGeom>
        </p:spPr>
        <p:txBody>
          <a:bodyPr lIns="121594" tIns="60797" rIns="121594" bIns="60797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433"/>
          </a:xfrm>
          <a:prstGeom prst="rect">
            <a:avLst/>
          </a:prstGeom>
        </p:spPr>
        <p:txBody>
          <a:bodyPr lIns="121594" tIns="60797" rIns="121594" bIns="60797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594" tIns="60797" rIns="121594" bIns="60797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594" tIns="60797" rIns="121594" bIns="60797" anchor="b"/>
          <a:lstStyle>
            <a:lvl1pPr marL="0" indent="0">
              <a:buNone/>
              <a:defRPr sz="3200" b="1"/>
            </a:lvl1pPr>
            <a:lvl2pPr marL="607695" indent="0">
              <a:buNone/>
              <a:defRPr sz="2700" b="1"/>
            </a:lvl2pPr>
            <a:lvl3pPr marL="1215390" indent="0">
              <a:buNone/>
              <a:defRPr sz="2400" b="1"/>
            </a:lvl3pPr>
            <a:lvl4pPr marL="1823085" indent="0">
              <a:buNone/>
              <a:defRPr sz="2100" b="1"/>
            </a:lvl4pPr>
            <a:lvl5pPr marL="2430780" indent="0">
              <a:buNone/>
              <a:defRPr sz="2100" b="1"/>
            </a:lvl5pPr>
            <a:lvl6pPr marL="3038475" indent="0">
              <a:buNone/>
              <a:defRPr sz="2100" b="1"/>
            </a:lvl6pPr>
            <a:lvl7pPr marL="3646170" indent="0">
              <a:buNone/>
              <a:defRPr sz="2100" b="1"/>
            </a:lvl7pPr>
            <a:lvl8pPr marL="4254500" indent="0">
              <a:buNone/>
              <a:defRPr sz="2100" b="1"/>
            </a:lvl8pPr>
            <a:lvl9pPr marL="486219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594" tIns="60797" rIns="121594" bIns="60797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29" y="1534584"/>
            <a:ext cx="5389033" cy="641349"/>
          </a:xfrm>
          <a:prstGeom prst="rect">
            <a:avLst/>
          </a:prstGeom>
        </p:spPr>
        <p:txBody>
          <a:bodyPr lIns="121594" tIns="60797" rIns="121594" bIns="60797" anchor="b"/>
          <a:lstStyle>
            <a:lvl1pPr marL="0" indent="0">
              <a:buNone/>
              <a:defRPr sz="3200" b="1"/>
            </a:lvl1pPr>
            <a:lvl2pPr marL="607695" indent="0">
              <a:buNone/>
              <a:defRPr sz="2700" b="1"/>
            </a:lvl2pPr>
            <a:lvl3pPr marL="1215390" indent="0">
              <a:buNone/>
              <a:defRPr sz="2400" b="1"/>
            </a:lvl3pPr>
            <a:lvl4pPr marL="1823085" indent="0">
              <a:buNone/>
              <a:defRPr sz="2100" b="1"/>
            </a:lvl4pPr>
            <a:lvl5pPr marL="2430780" indent="0">
              <a:buNone/>
              <a:defRPr sz="2100" b="1"/>
            </a:lvl5pPr>
            <a:lvl6pPr marL="3038475" indent="0">
              <a:buNone/>
              <a:defRPr sz="2100" b="1"/>
            </a:lvl6pPr>
            <a:lvl7pPr marL="3646170" indent="0">
              <a:buNone/>
              <a:defRPr sz="2100" b="1"/>
            </a:lvl7pPr>
            <a:lvl8pPr marL="4254500" indent="0">
              <a:buNone/>
              <a:defRPr sz="2100" b="1"/>
            </a:lvl8pPr>
            <a:lvl9pPr marL="486219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29" y="2175935"/>
            <a:ext cx="5389033" cy="3949700"/>
          </a:xfrm>
          <a:prstGeom prst="rect">
            <a:avLst/>
          </a:prstGeom>
        </p:spPr>
        <p:txBody>
          <a:bodyPr lIns="121594" tIns="60797" rIns="121594" bIns="60797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594" tIns="60797" rIns="121594" bIns="6079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213"/>
            <a:ext cx="4011084" cy="1162049"/>
          </a:xfrm>
          <a:prstGeom prst="rect">
            <a:avLst/>
          </a:prstGeom>
        </p:spPr>
        <p:txBody>
          <a:bodyPr lIns="121594" tIns="60797" rIns="121594" bIns="60797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213"/>
            <a:ext cx="6815667" cy="5852583"/>
          </a:xfrm>
          <a:prstGeom prst="rect">
            <a:avLst/>
          </a:prstGeom>
        </p:spPr>
        <p:txBody>
          <a:bodyPr lIns="121594" tIns="60797" rIns="121594" bIns="60797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594" tIns="60797" rIns="121594" bIns="60797"/>
          <a:lstStyle>
            <a:lvl1pPr marL="0" indent="0">
              <a:buNone/>
              <a:defRPr sz="1900"/>
            </a:lvl1pPr>
            <a:lvl2pPr marL="607695" indent="0">
              <a:buNone/>
              <a:defRPr sz="1600"/>
            </a:lvl2pPr>
            <a:lvl3pPr marL="1215390" indent="0">
              <a:buNone/>
              <a:defRPr sz="1300"/>
            </a:lvl3pPr>
            <a:lvl4pPr marL="1823085" indent="0">
              <a:buNone/>
              <a:defRPr sz="1200"/>
            </a:lvl4pPr>
            <a:lvl5pPr marL="2430780" indent="0">
              <a:buNone/>
              <a:defRPr sz="1200"/>
            </a:lvl5pPr>
            <a:lvl6pPr marL="3038475" indent="0">
              <a:buNone/>
              <a:defRPr sz="1200"/>
            </a:lvl6pPr>
            <a:lvl7pPr marL="3646170" indent="0">
              <a:buNone/>
              <a:defRPr sz="1200"/>
            </a:lvl7pPr>
            <a:lvl8pPr marL="4254500" indent="0">
              <a:buNone/>
              <a:defRPr sz="1200"/>
            </a:lvl8pPr>
            <a:lvl9pPr marL="486219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594" tIns="60797" rIns="121594" bIns="60797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594" tIns="60797" rIns="121594" bIns="60797"/>
          <a:lstStyle>
            <a:lvl1pPr marL="0" indent="0">
              <a:buNone/>
              <a:defRPr sz="4300"/>
            </a:lvl1pPr>
            <a:lvl2pPr marL="607695" indent="0">
              <a:buNone/>
              <a:defRPr sz="3700"/>
            </a:lvl2pPr>
            <a:lvl3pPr marL="1215390" indent="0">
              <a:buNone/>
              <a:defRPr sz="3200"/>
            </a:lvl3pPr>
            <a:lvl4pPr marL="1823085" indent="0">
              <a:buNone/>
              <a:defRPr sz="2700"/>
            </a:lvl4pPr>
            <a:lvl5pPr marL="2430780" indent="0">
              <a:buNone/>
              <a:defRPr sz="2700"/>
            </a:lvl5pPr>
            <a:lvl6pPr marL="3038475" indent="0">
              <a:buNone/>
              <a:defRPr sz="2700"/>
            </a:lvl6pPr>
            <a:lvl7pPr marL="3646170" indent="0">
              <a:buNone/>
              <a:defRPr sz="2700"/>
            </a:lvl7pPr>
            <a:lvl8pPr marL="4254500" indent="0">
              <a:buNone/>
              <a:defRPr sz="2700"/>
            </a:lvl8pPr>
            <a:lvl9pPr marL="4862195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594" tIns="60797" rIns="121594" bIns="60797"/>
          <a:lstStyle>
            <a:lvl1pPr marL="0" indent="0">
              <a:buNone/>
              <a:defRPr sz="1900"/>
            </a:lvl1pPr>
            <a:lvl2pPr marL="607695" indent="0">
              <a:buNone/>
              <a:defRPr sz="1600"/>
            </a:lvl2pPr>
            <a:lvl3pPr marL="1215390" indent="0">
              <a:buNone/>
              <a:defRPr sz="1300"/>
            </a:lvl3pPr>
            <a:lvl4pPr marL="1823085" indent="0">
              <a:buNone/>
              <a:defRPr sz="1200"/>
            </a:lvl4pPr>
            <a:lvl5pPr marL="2430780" indent="0">
              <a:buNone/>
              <a:defRPr sz="1200"/>
            </a:lvl5pPr>
            <a:lvl6pPr marL="3038475" indent="0">
              <a:buNone/>
              <a:defRPr sz="1200"/>
            </a:lvl6pPr>
            <a:lvl7pPr marL="3646170" indent="0">
              <a:buNone/>
              <a:defRPr sz="1200"/>
            </a:lvl7pPr>
            <a:lvl8pPr marL="4254500" indent="0">
              <a:buNone/>
              <a:defRPr sz="1200"/>
            </a:lvl8pPr>
            <a:lvl9pPr marL="486219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594" tIns="60797" rIns="121594" bIns="6079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vert="eaVert" lIns="121594" tIns="60797" rIns="121594" bIns="60797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594" tIns="60797" rIns="121594" bIns="6079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594" tIns="60797" rIns="121594" bIns="60797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75"/>
            <a:ext cx="10363200" cy="1468967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 algn="ctr">
              <a:buNone/>
              <a:defRPr/>
            </a:lvl1pPr>
            <a:lvl2pPr marL="608330" indent="0" algn="ctr">
              <a:buNone/>
              <a:defRPr/>
            </a:lvl2pPr>
            <a:lvl3pPr marL="1217295" indent="0" algn="ctr">
              <a:buNone/>
              <a:defRPr/>
            </a:lvl3pPr>
            <a:lvl4pPr marL="1825625" indent="0" algn="ctr">
              <a:buNone/>
              <a:defRPr/>
            </a:lvl4pPr>
            <a:lvl5pPr marL="2433955" indent="0" algn="ctr">
              <a:buNone/>
              <a:defRPr/>
            </a:lvl5pPr>
            <a:lvl6pPr marL="3042920" indent="0" algn="ctr">
              <a:buNone/>
              <a:defRPr/>
            </a:lvl6pPr>
            <a:lvl7pPr marL="3651250" indent="0" algn="ctr">
              <a:buNone/>
              <a:defRPr/>
            </a:lvl7pPr>
            <a:lvl8pPr marL="4259580" indent="0" algn="ctr">
              <a:buNone/>
              <a:defRPr/>
            </a:lvl8pPr>
            <a:lvl9pPr marL="486854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lIns="121736" tIns="60868" rIns="121736" bIns="60868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4" tIns="60852" rIns="121704" bIns="608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736" tIns="60868" rIns="121736" bIns="60868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736" tIns="60868" rIns="121736" bIns="60868" anchor="b"/>
          <a:lstStyle>
            <a:lvl1pPr marL="0" indent="0">
              <a:buNone/>
              <a:defRPr sz="2700"/>
            </a:lvl1pPr>
            <a:lvl2pPr marL="608330" indent="0">
              <a:buNone/>
              <a:defRPr sz="2400"/>
            </a:lvl2pPr>
            <a:lvl3pPr marL="1217295" indent="0">
              <a:buNone/>
              <a:defRPr sz="2100"/>
            </a:lvl3pPr>
            <a:lvl4pPr marL="1825625" indent="0">
              <a:buNone/>
              <a:defRPr sz="1900"/>
            </a:lvl4pPr>
            <a:lvl5pPr marL="2433955" indent="0">
              <a:buNone/>
              <a:defRPr sz="1900"/>
            </a:lvl5pPr>
            <a:lvl6pPr marL="3042920" indent="0">
              <a:buNone/>
              <a:defRPr sz="1900"/>
            </a:lvl6pPr>
            <a:lvl7pPr marL="3651250" indent="0">
              <a:buNone/>
              <a:defRPr sz="1900"/>
            </a:lvl7pPr>
            <a:lvl8pPr marL="4259580" indent="0">
              <a:buNone/>
              <a:defRPr sz="1900"/>
            </a:lvl8pPr>
            <a:lvl9pPr marL="4868545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55"/>
            <a:ext cx="5384800" cy="4525433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433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736" tIns="60868" rIns="121736" bIns="60868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3955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250" indent="0">
              <a:buNone/>
              <a:defRPr sz="2100" b="1"/>
            </a:lvl7pPr>
            <a:lvl8pPr marL="4259580" indent="0">
              <a:buNone/>
              <a:defRPr sz="2100" b="1"/>
            </a:lvl8pPr>
            <a:lvl9pPr marL="486854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58" y="1534584"/>
            <a:ext cx="5389033" cy="641349"/>
          </a:xfrm>
          <a:prstGeom prst="rect">
            <a:avLst/>
          </a:prstGeom>
        </p:spPr>
        <p:txBody>
          <a:bodyPr lIns="121736" tIns="60868" rIns="121736" bIns="60868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3955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250" indent="0">
              <a:buNone/>
              <a:defRPr sz="2100" b="1"/>
            </a:lvl7pPr>
            <a:lvl8pPr marL="4259580" indent="0">
              <a:buNone/>
              <a:defRPr sz="2100" b="1"/>
            </a:lvl8pPr>
            <a:lvl9pPr marL="486854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58" y="2175935"/>
            <a:ext cx="5389033" cy="3949700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49"/>
          </a:xfrm>
          <a:prstGeom prst="rect">
            <a:avLst/>
          </a:prstGeom>
        </p:spPr>
        <p:txBody>
          <a:bodyPr lIns="121736" tIns="60868" rIns="121736" bIns="6086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142"/>
            <a:ext cx="6815667" cy="5852583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3955" indent="0">
              <a:buNone/>
              <a:defRPr sz="1200"/>
            </a:lvl5pPr>
            <a:lvl6pPr marL="3042920" indent="0">
              <a:buNone/>
              <a:defRPr sz="1200"/>
            </a:lvl6pPr>
            <a:lvl7pPr marL="3651250" indent="0">
              <a:buNone/>
              <a:defRPr sz="1200"/>
            </a:lvl7pPr>
            <a:lvl8pPr marL="4259580" indent="0">
              <a:buNone/>
              <a:defRPr sz="1200"/>
            </a:lvl8pPr>
            <a:lvl9pPr marL="486854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736" tIns="60868" rIns="121736" bIns="6086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3955" indent="0">
              <a:buNone/>
              <a:defRPr sz="2700"/>
            </a:lvl5pPr>
            <a:lvl6pPr marL="3042920" indent="0">
              <a:buNone/>
              <a:defRPr sz="2700"/>
            </a:lvl6pPr>
            <a:lvl7pPr marL="3651250" indent="0">
              <a:buNone/>
              <a:defRPr sz="2700"/>
            </a:lvl7pPr>
            <a:lvl8pPr marL="4259580" indent="0">
              <a:buNone/>
              <a:defRPr sz="2700"/>
            </a:lvl8pPr>
            <a:lvl9pPr marL="4868545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3955" indent="0">
              <a:buNone/>
              <a:defRPr sz="1200"/>
            </a:lvl5pPr>
            <a:lvl6pPr marL="3042920" indent="0">
              <a:buNone/>
              <a:defRPr sz="1200"/>
            </a:lvl6pPr>
            <a:lvl7pPr marL="3651250" indent="0">
              <a:buNone/>
              <a:defRPr sz="1200"/>
            </a:lvl7pPr>
            <a:lvl8pPr marL="4259580" indent="0">
              <a:buNone/>
              <a:defRPr sz="1200"/>
            </a:lvl8pPr>
            <a:lvl9pPr marL="486854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vert="eaVert" lIns="121736" tIns="60868" rIns="121736" bIns="60868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736" tIns="60868" rIns="121736" bIns="60868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158"/>
            <a:ext cx="4011084" cy="1162049"/>
          </a:xfrm>
          <a:prstGeom prst="rect">
            <a:avLst/>
          </a:prstGeom>
        </p:spPr>
        <p:txBody>
          <a:bodyPr lIns="121704" tIns="60852" rIns="121704" bIns="60852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158"/>
            <a:ext cx="6815667" cy="5852583"/>
          </a:xfrm>
          <a:prstGeom prst="rect">
            <a:avLst/>
          </a:prstGeom>
        </p:spPr>
        <p:txBody>
          <a:bodyPr lIns="121704" tIns="60852" rIns="121704" bIns="60852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704" tIns="60852" rIns="121704" bIns="60852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6660" indent="0">
              <a:buNone/>
              <a:defRPr sz="1300"/>
            </a:lvl3pPr>
            <a:lvl4pPr marL="1824990" indent="0">
              <a:buNone/>
              <a:defRPr sz="1200"/>
            </a:lvl4pPr>
            <a:lvl5pPr marL="2433320" indent="0">
              <a:buNone/>
              <a:defRPr sz="1200"/>
            </a:lvl5pPr>
            <a:lvl6pPr marL="3041650" indent="0">
              <a:buNone/>
              <a:defRPr sz="1200"/>
            </a:lvl6pPr>
            <a:lvl7pPr marL="3649980" indent="0">
              <a:buNone/>
              <a:defRPr sz="1200"/>
            </a:lvl7pPr>
            <a:lvl8pPr marL="4258310" indent="0">
              <a:buNone/>
              <a:defRPr sz="1200"/>
            </a:lvl8pPr>
            <a:lvl9pPr marL="486664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75"/>
            <a:ext cx="10363200" cy="1468967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 algn="ctr">
              <a:buNone/>
              <a:defRPr/>
            </a:lvl1pPr>
            <a:lvl2pPr marL="608330" indent="0" algn="ctr">
              <a:buNone/>
              <a:defRPr/>
            </a:lvl2pPr>
            <a:lvl3pPr marL="1217295" indent="0" algn="ctr">
              <a:buNone/>
              <a:defRPr/>
            </a:lvl3pPr>
            <a:lvl4pPr marL="1825625" indent="0" algn="ctr">
              <a:buNone/>
              <a:defRPr/>
            </a:lvl4pPr>
            <a:lvl5pPr marL="2433955" indent="0" algn="ctr">
              <a:buNone/>
              <a:defRPr/>
            </a:lvl5pPr>
            <a:lvl6pPr marL="3042920" indent="0" algn="ctr">
              <a:buNone/>
              <a:defRPr/>
            </a:lvl6pPr>
            <a:lvl7pPr marL="3651250" indent="0" algn="ctr">
              <a:buNone/>
              <a:defRPr/>
            </a:lvl7pPr>
            <a:lvl8pPr marL="4259580" indent="0" algn="ctr">
              <a:buNone/>
              <a:defRPr/>
            </a:lvl8pPr>
            <a:lvl9pPr marL="486854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lIns="121736" tIns="60868" rIns="121736" bIns="60868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736" tIns="60868" rIns="121736" bIns="60868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736" tIns="60868" rIns="121736" bIns="60868" anchor="b"/>
          <a:lstStyle>
            <a:lvl1pPr marL="0" indent="0">
              <a:buNone/>
              <a:defRPr sz="2700"/>
            </a:lvl1pPr>
            <a:lvl2pPr marL="608330" indent="0">
              <a:buNone/>
              <a:defRPr sz="2400"/>
            </a:lvl2pPr>
            <a:lvl3pPr marL="1217295" indent="0">
              <a:buNone/>
              <a:defRPr sz="2100"/>
            </a:lvl3pPr>
            <a:lvl4pPr marL="1825625" indent="0">
              <a:buNone/>
              <a:defRPr sz="1900"/>
            </a:lvl4pPr>
            <a:lvl5pPr marL="2433955" indent="0">
              <a:buNone/>
              <a:defRPr sz="1900"/>
            </a:lvl5pPr>
            <a:lvl6pPr marL="3042920" indent="0">
              <a:buNone/>
              <a:defRPr sz="1900"/>
            </a:lvl6pPr>
            <a:lvl7pPr marL="3651250" indent="0">
              <a:buNone/>
              <a:defRPr sz="1900"/>
            </a:lvl7pPr>
            <a:lvl8pPr marL="4259580" indent="0">
              <a:buNone/>
              <a:defRPr sz="1900"/>
            </a:lvl8pPr>
            <a:lvl9pPr marL="4868545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55"/>
            <a:ext cx="5384800" cy="4525433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433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736" tIns="60868" rIns="121736" bIns="60868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3955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250" indent="0">
              <a:buNone/>
              <a:defRPr sz="2100" b="1"/>
            </a:lvl7pPr>
            <a:lvl8pPr marL="4259580" indent="0">
              <a:buNone/>
              <a:defRPr sz="2100" b="1"/>
            </a:lvl8pPr>
            <a:lvl9pPr marL="486854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58" y="1534584"/>
            <a:ext cx="5389033" cy="641349"/>
          </a:xfrm>
          <a:prstGeom prst="rect">
            <a:avLst/>
          </a:prstGeom>
        </p:spPr>
        <p:txBody>
          <a:bodyPr lIns="121736" tIns="60868" rIns="121736" bIns="60868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3955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250" indent="0">
              <a:buNone/>
              <a:defRPr sz="2100" b="1"/>
            </a:lvl7pPr>
            <a:lvl8pPr marL="4259580" indent="0">
              <a:buNone/>
              <a:defRPr sz="2100" b="1"/>
            </a:lvl8pPr>
            <a:lvl9pPr marL="486854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58" y="2175935"/>
            <a:ext cx="5389033" cy="3949700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49"/>
          </a:xfrm>
          <a:prstGeom prst="rect">
            <a:avLst/>
          </a:prstGeom>
        </p:spPr>
        <p:txBody>
          <a:bodyPr lIns="121736" tIns="60868" rIns="121736" bIns="6086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142"/>
            <a:ext cx="6815667" cy="5852583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3955" indent="0">
              <a:buNone/>
              <a:defRPr sz="1200"/>
            </a:lvl5pPr>
            <a:lvl6pPr marL="3042920" indent="0">
              <a:buNone/>
              <a:defRPr sz="1200"/>
            </a:lvl6pPr>
            <a:lvl7pPr marL="3651250" indent="0">
              <a:buNone/>
              <a:defRPr sz="1200"/>
            </a:lvl7pPr>
            <a:lvl8pPr marL="4259580" indent="0">
              <a:buNone/>
              <a:defRPr sz="1200"/>
            </a:lvl8pPr>
            <a:lvl9pPr marL="486854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736" tIns="60868" rIns="121736" bIns="6086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3955" indent="0">
              <a:buNone/>
              <a:defRPr sz="2700"/>
            </a:lvl5pPr>
            <a:lvl6pPr marL="3042920" indent="0">
              <a:buNone/>
              <a:defRPr sz="2700"/>
            </a:lvl6pPr>
            <a:lvl7pPr marL="3651250" indent="0">
              <a:buNone/>
              <a:defRPr sz="2700"/>
            </a:lvl7pPr>
            <a:lvl8pPr marL="4259580" indent="0">
              <a:buNone/>
              <a:defRPr sz="2700"/>
            </a:lvl8pPr>
            <a:lvl9pPr marL="4868545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3955" indent="0">
              <a:buNone/>
              <a:defRPr sz="1200"/>
            </a:lvl5pPr>
            <a:lvl6pPr marL="3042920" indent="0">
              <a:buNone/>
              <a:defRPr sz="1200"/>
            </a:lvl6pPr>
            <a:lvl7pPr marL="3651250" indent="0">
              <a:buNone/>
              <a:defRPr sz="1200"/>
            </a:lvl7pPr>
            <a:lvl8pPr marL="4259580" indent="0">
              <a:buNone/>
              <a:defRPr sz="1200"/>
            </a:lvl8pPr>
            <a:lvl9pPr marL="486854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vert="eaVert" lIns="121736" tIns="60868" rIns="121736" bIns="60868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704" tIns="60852" rIns="121704" bIns="60852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704" tIns="60852" rIns="121704" bIns="60852"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6660" indent="0">
              <a:buNone/>
              <a:defRPr sz="3200"/>
            </a:lvl3pPr>
            <a:lvl4pPr marL="1824990" indent="0">
              <a:buNone/>
              <a:defRPr sz="2700"/>
            </a:lvl4pPr>
            <a:lvl5pPr marL="2433320" indent="0">
              <a:buNone/>
              <a:defRPr sz="2700"/>
            </a:lvl5pPr>
            <a:lvl6pPr marL="3041650" indent="0">
              <a:buNone/>
              <a:defRPr sz="2700"/>
            </a:lvl6pPr>
            <a:lvl7pPr marL="3649980" indent="0">
              <a:buNone/>
              <a:defRPr sz="2700"/>
            </a:lvl7pPr>
            <a:lvl8pPr marL="4258310" indent="0">
              <a:buNone/>
              <a:defRPr sz="2700"/>
            </a:lvl8pPr>
            <a:lvl9pPr marL="4866640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704" tIns="60852" rIns="121704" bIns="60852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6660" indent="0">
              <a:buNone/>
              <a:defRPr sz="1300"/>
            </a:lvl3pPr>
            <a:lvl4pPr marL="1824990" indent="0">
              <a:buNone/>
              <a:defRPr sz="1200"/>
            </a:lvl4pPr>
            <a:lvl5pPr marL="2433320" indent="0">
              <a:buNone/>
              <a:defRPr sz="1200"/>
            </a:lvl5pPr>
            <a:lvl6pPr marL="3041650" indent="0">
              <a:buNone/>
              <a:defRPr sz="1200"/>
            </a:lvl6pPr>
            <a:lvl7pPr marL="3649980" indent="0">
              <a:buNone/>
              <a:defRPr sz="1200"/>
            </a:lvl7pPr>
            <a:lvl8pPr marL="4258310" indent="0">
              <a:buNone/>
              <a:defRPr sz="1200"/>
            </a:lvl8pPr>
            <a:lvl9pPr marL="486664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736" tIns="60868" rIns="121736" bIns="60868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97"/>
            <a:ext cx="10363200" cy="1468967"/>
          </a:xfrm>
          <a:prstGeom prst="rect">
            <a:avLst/>
          </a:prstGeom>
        </p:spPr>
        <p:txBody>
          <a:bodyPr lIns="121893" tIns="60946" rIns="121893" bIns="6094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893" tIns="60946" rIns="121893" bIns="60946"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165" indent="0" algn="ctr">
              <a:buNone/>
              <a:defRPr/>
            </a:lvl4pPr>
            <a:lvl5pPr marL="2437765" indent="0" algn="ctr">
              <a:buNone/>
              <a:defRPr/>
            </a:lvl5pPr>
            <a:lvl6pPr marL="3047365" indent="0" algn="ctr">
              <a:buNone/>
              <a:defRPr/>
            </a:lvl6pPr>
            <a:lvl7pPr marL="3656965" indent="0" algn="ctr">
              <a:buNone/>
              <a:defRPr/>
            </a:lvl7pPr>
            <a:lvl8pPr marL="4265930" indent="0" algn="ctr">
              <a:buNone/>
              <a:defRPr/>
            </a:lvl8pPr>
            <a:lvl9pPr marL="487553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93" tIns="60946" rIns="121893" bIns="6094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13"/>
            <a:ext cx="10972800" cy="4525433"/>
          </a:xfrm>
          <a:prstGeom prst="rect">
            <a:avLst/>
          </a:prstGeom>
        </p:spPr>
        <p:txBody>
          <a:bodyPr lIns="121893" tIns="60946" rIns="121893" bIns="60946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893" tIns="60946" rIns="121893" bIns="60946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893" tIns="60946" rIns="121893" bIns="60946" anchor="b"/>
          <a:lstStyle>
            <a:lvl1pPr marL="0" indent="0">
              <a:buNone/>
              <a:defRPr sz="2700"/>
            </a:lvl1pPr>
            <a:lvl2pPr marL="609600" indent="0">
              <a:buNone/>
              <a:defRPr sz="2400"/>
            </a:lvl2pPr>
            <a:lvl3pPr marL="1219200" indent="0">
              <a:buNone/>
              <a:defRPr sz="2100"/>
            </a:lvl3pPr>
            <a:lvl4pPr marL="1828165" indent="0">
              <a:buNone/>
              <a:defRPr sz="1900"/>
            </a:lvl4pPr>
            <a:lvl5pPr marL="2437765" indent="0">
              <a:buNone/>
              <a:defRPr sz="1900"/>
            </a:lvl5pPr>
            <a:lvl6pPr marL="3047365" indent="0">
              <a:buNone/>
              <a:defRPr sz="1900"/>
            </a:lvl6pPr>
            <a:lvl7pPr marL="3656965" indent="0">
              <a:buNone/>
              <a:defRPr sz="1900"/>
            </a:lvl7pPr>
            <a:lvl8pPr marL="4265930" indent="0">
              <a:buNone/>
              <a:defRPr sz="1900"/>
            </a:lvl8pPr>
            <a:lvl9pPr marL="4875530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93" tIns="60946" rIns="121893" bIns="6094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13"/>
            <a:ext cx="5384800" cy="4525433"/>
          </a:xfrm>
          <a:prstGeom prst="rect">
            <a:avLst/>
          </a:prstGeom>
        </p:spPr>
        <p:txBody>
          <a:bodyPr lIns="121893" tIns="60946" rIns="121893" bIns="609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13"/>
            <a:ext cx="5384800" cy="4525433"/>
          </a:xfrm>
          <a:prstGeom prst="rect">
            <a:avLst/>
          </a:prstGeom>
        </p:spPr>
        <p:txBody>
          <a:bodyPr lIns="121893" tIns="60946" rIns="121893" bIns="609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93" tIns="60946" rIns="121893" bIns="60946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893" tIns="60946" rIns="121893" bIns="60946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893" tIns="60946" rIns="121893" bIns="609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0" y="1534584"/>
            <a:ext cx="5389033" cy="641349"/>
          </a:xfrm>
          <a:prstGeom prst="rect">
            <a:avLst/>
          </a:prstGeom>
        </p:spPr>
        <p:txBody>
          <a:bodyPr lIns="121893" tIns="60946" rIns="121893" bIns="60946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0" y="2175935"/>
            <a:ext cx="5389033" cy="3949700"/>
          </a:xfrm>
          <a:prstGeom prst="rect">
            <a:avLst/>
          </a:prstGeom>
        </p:spPr>
        <p:txBody>
          <a:bodyPr lIns="121893" tIns="60946" rIns="121893" bIns="609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93" tIns="60946" rIns="121893" bIns="6094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64"/>
            <a:ext cx="4011084" cy="1162049"/>
          </a:xfrm>
          <a:prstGeom prst="rect">
            <a:avLst/>
          </a:prstGeom>
        </p:spPr>
        <p:txBody>
          <a:bodyPr lIns="121893" tIns="60946" rIns="121893" bIns="60946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2583"/>
          </a:xfrm>
          <a:prstGeom prst="rect">
            <a:avLst/>
          </a:prstGeom>
        </p:spPr>
        <p:txBody>
          <a:bodyPr lIns="121893" tIns="60946" rIns="121893" bIns="6094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893" tIns="60946" rIns="121893" bIns="60946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893" tIns="60946" rIns="121893" bIns="60946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893" tIns="60946" rIns="121893" bIns="60946"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893" tIns="60946" rIns="121893" bIns="60946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9.xml"/><Relationship Id="rId8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3" Type="http://schemas.openxmlformats.org/officeDocument/2006/relationships/theme" Target="../theme/theme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0" y="0"/>
            <a:ext cx="104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直接连接符 4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04" tIns="60852" rIns="121704" bIns="60852"/>
          <a:lstStyle/>
          <a:p>
            <a:endParaRPr lang="zh-CN" altLang="en-US"/>
          </a:p>
        </p:txBody>
      </p:sp>
      <p:sp>
        <p:nvSpPr>
          <p:cNvPr id="1028" name="直接连接符 5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04" tIns="60852" rIns="121704" bIns="60852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1216025" indent="-121602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6025" indent="-121602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6025" indent="-121602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6025" indent="-121602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6025" indent="-121602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499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332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165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4998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5930" indent="-4559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87425" indent="-3797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20825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29155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3685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4581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5414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6247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71440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66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9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32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65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98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31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64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2" y="0"/>
            <a:ext cx="104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直接连接符 4"/>
          <p:cNvSpPr>
            <a:spLocks noChangeShapeType="1"/>
          </p:cNvSpPr>
          <p:nvPr/>
        </p:nvSpPr>
        <p:spPr bwMode="auto">
          <a:xfrm rot="5400000">
            <a:off x="190517" y="406417"/>
            <a:ext cx="817033" cy="423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85" tIns="60942" rIns="121885" bIns="60942"/>
          <a:lstStyle/>
          <a:p>
            <a:pPr defTabSz="913765"/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直接连接符 5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85" tIns="60942" rIns="121885" bIns="60942"/>
          <a:lstStyle/>
          <a:p>
            <a:pPr defTabSz="913765"/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8165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7765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6730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56330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233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329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425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515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611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707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7969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66" y="0"/>
            <a:ext cx="1047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直接连接符 4"/>
          <p:cNvSpPr>
            <a:spLocks noChangeShapeType="1"/>
          </p:cNvSpPr>
          <p:nvPr/>
        </p:nvSpPr>
        <p:spPr bwMode="auto">
          <a:xfrm rot="5400000">
            <a:off x="190501" y="406401"/>
            <a:ext cx="817563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01" tIns="60850" rIns="121701" bIns="60850"/>
          <a:lstStyle/>
          <a:p>
            <a:pPr defTabSz="910590"/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5124" name="直接连接符 5"/>
          <p:cNvSpPr>
            <a:spLocks noChangeShapeType="1"/>
          </p:cNvSpPr>
          <p:nvPr/>
        </p:nvSpPr>
        <p:spPr bwMode="auto">
          <a:xfrm rot="5400000">
            <a:off x="439740" y="239715"/>
            <a:ext cx="481013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01" tIns="60850" rIns="121701" bIns="60850"/>
          <a:lstStyle/>
          <a:p>
            <a:pPr defTabSz="910590"/>
            <a:endParaRPr lang="zh-CN" altLang="en-US">
              <a:solidFill>
                <a:srgbClr val="2A82B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marL="1214120" indent="-121412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4120" indent="-121412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4120" indent="-121412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4120" indent="-121412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4120" indent="-121412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499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332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165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4998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4025" indent="-454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85520" indent="-377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18920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2661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3621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4581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5414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6247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7080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66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9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32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65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98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31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64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2" y="0"/>
            <a:ext cx="104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直接连接符 4"/>
          <p:cNvSpPr>
            <a:spLocks noChangeShapeType="1"/>
          </p:cNvSpPr>
          <p:nvPr/>
        </p:nvSpPr>
        <p:spPr bwMode="auto">
          <a:xfrm rot="5400000">
            <a:off x="190530" y="406430"/>
            <a:ext cx="817033" cy="423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58" tIns="60929" rIns="121858" bIns="60929"/>
          <a:lstStyle/>
          <a:p>
            <a:pPr defTabSz="913765"/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8" name="直接连接符 5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58" tIns="60929" rIns="121858" bIns="60929"/>
          <a:lstStyle/>
          <a:p>
            <a:pPr defTabSz="913765"/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7530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7130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6095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55695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89965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233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3233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4193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5089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5986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6946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7842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6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6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2" y="0"/>
            <a:ext cx="104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直接连接符 4"/>
          <p:cNvSpPr>
            <a:spLocks noChangeShapeType="1"/>
          </p:cNvSpPr>
          <p:nvPr/>
        </p:nvSpPr>
        <p:spPr bwMode="auto">
          <a:xfrm rot="5400000">
            <a:off x="190514" y="406414"/>
            <a:ext cx="817033" cy="423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594" tIns="60797" rIns="121594" bIns="60797"/>
          <a:lstStyle/>
          <a:p>
            <a:pPr defTabSz="913765"/>
            <a:endParaRPr lang="zh-CN" altLang="en-US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594" tIns="60797" rIns="121594" bIns="60797"/>
          <a:lstStyle/>
          <a:p>
            <a:pPr defTabSz="913765"/>
            <a:endParaRPr lang="zh-CN" altLang="en-US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marL="1212215" indent="-121221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2215" indent="-121221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2215" indent="-121221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2215" indent="-121221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2215" indent="-121221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3085" indent="-121539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0780" indent="-121539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38475" indent="-121539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46170" indent="-121539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0850" indent="-4508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84250" indent="-3765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15110" indent="-3003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24710" indent="-3003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29865" indent="-3003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42640" indent="-3035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50335" indent="-3035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58030" indent="-3035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65725" indent="-3035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695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39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085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078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8475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617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450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2195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0" y="0"/>
            <a:ext cx="104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直接连接符 4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6" tIns="60868" rIns="121736" bIns="60868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5124" name="直接连接符 5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6" tIns="60868" rIns="121736" bIns="60868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5625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3955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2920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51250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4025" indent="-454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86155" indent="-377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1955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27250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36850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4708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5541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64380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72710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95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25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58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54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0" y="0"/>
            <a:ext cx="104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直接连接符 4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6" tIns="60868" rIns="121736" bIns="60868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5124" name="直接连接符 5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6" tIns="60868" rIns="121736" bIns="60868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5625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3955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2920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51250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4025" indent="-454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86155" indent="-377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1955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27250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36850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4708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5541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64380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72710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95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25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58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54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2" y="0"/>
            <a:ext cx="104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直接连接符 4"/>
          <p:cNvSpPr>
            <a:spLocks noChangeShapeType="1"/>
          </p:cNvSpPr>
          <p:nvPr/>
        </p:nvSpPr>
        <p:spPr bwMode="auto">
          <a:xfrm rot="5400000">
            <a:off x="190513" y="406413"/>
            <a:ext cx="817033" cy="423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3" tIns="60946" rIns="121893" bIns="60946"/>
          <a:lstStyle/>
          <a:p>
            <a:pPr defTabSz="913765"/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8" name="直接连接符 5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3" tIns="60946" rIns="121893" bIns="60946"/>
          <a:lstStyle/>
          <a:p>
            <a:pPr defTabSz="913765"/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8165" indent="-1219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7765" indent="-1219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7365" indent="-1219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56965" indent="-1219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233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329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425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521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611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707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803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8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8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8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8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8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8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7.xml"/><Relationship Id="rId4" Type="http://schemas.openxmlformats.org/officeDocument/2006/relationships/image" Target="../media/image11.png"/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8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36521" y="1506538"/>
            <a:ext cx="11265257" cy="2882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93" tIns="60846" rIns="121693" bIns="60846"/>
          <a:lstStyle/>
          <a:p>
            <a:pPr marL="0" indent="0" algn="ctr" eaLnBrk="1" hangingPunct="1">
              <a:defRPr/>
            </a:pPr>
            <a:r>
              <a:rPr lang="zh-CN" alt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习 讯 </a:t>
            </a:r>
            <a:r>
              <a:rPr lang="zh-CN" altLang="en-US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云</a:t>
            </a:r>
            <a:br>
              <a:rPr lang="en-US" altLang="zh-CN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br>
              <a:rPr lang="en-US" altLang="zh-C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zh-CN" alt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实习管理平台</a:t>
            </a:r>
            <a:r>
              <a:rPr lang="zh-CN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使用</a:t>
            </a:r>
            <a:r>
              <a:rPr lang="zh-CN" alt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培训</a:t>
            </a:r>
            <a:br>
              <a:rPr lang="en-US" altLang="zh-CN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endParaRPr lang="zh-CN" alt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04270" y="6253163"/>
            <a:ext cx="6304153" cy="430657"/>
          </a:xfrm>
          <a:prstGeom prst="rect">
            <a:avLst/>
          </a:prstGeom>
        </p:spPr>
        <p:txBody>
          <a:bodyPr wrap="none" lIns="121693" tIns="60846" rIns="121693" bIns="60846">
            <a:spAutoFit/>
          </a:bodyPr>
          <a:lstStyle/>
          <a:p>
            <a:pPr defTabSz="9124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C000"/>
                </a:solidFill>
                <a:latin typeface="+mn-ea"/>
                <a:ea typeface="+mn-ea"/>
              </a:rPr>
              <a:t>万博云信（北京）教育科技</a:t>
            </a:r>
            <a:r>
              <a:rPr lang="zh-CN" altLang="en-US" sz="2000" b="1" dirty="0" smtClean="0">
                <a:solidFill>
                  <a:srgbClr val="FFC000"/>
                </a:solidFill>
                <a:latin typeface="+mn-ea"/>
                <a:ea typeface="+mn-ea"/>
              </a:rPr>
              <a:t>有限公司</a:t>
            </a:r>
            <a:r>
              <a:rPr lang="en-US" altLang="zh-CN" sz="2000" b="1" dirty="0" smtClean="0">
                <a:solidFill>
                  <a:srgbClr val="FFC000"/>
                </a:solidFill>
                <a:latin typeface="+mn-ea"/>
                <a:ea typeface="+mn-ea"/>
              </a:rPr>
              <a:t>www.vanber.cn</a:t>
            </a:r>
            <a:endParaRPr lang="zh-CN" altLang="en-US" sz="2000" dirty="0">
              <a:solidFill>
                <a:srgbClr val="FFC000"/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3110" y="200491"/>
            <a:ext cx="7179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诚信为本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创新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为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魂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精益求精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用户至上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一流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服务</a:t>
            </a:r>
            <a:endParaRPr lang="zh-CN" alt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86880" y="4662805"/>
            <a:ext cx="3064510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j-cs"/>
              </a:rPr>
              <a:t>河套学院</a:t>
            </a:r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2"/>
            <a:ext cx="10972800" cy="7683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管理流程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清晰灵活的管理流程体系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9219" name="直接连接符 16"/>
          <p:cNvSpPr>
            <a:spLocks noChangeShapeType="1"/>
          </p:cNvSpPr>
          <p:nvPr/>
        </p:nvSpPr>
        <p:spPr bwMode="auto">
          <a:xfrm rot="5400000">
            <a:off x="190514" y="406414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0" tIns="60945" rIns="121890" bIns="60945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0" tIns="60945" rIns="121890" bIns="60945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矩形 8"/>
          <p:cNvSpPr>
            <a:spLocks noChangeArrowheads="1"/>
          </p:cNvSpPr>
          <p:nvPr/>
        </p:nvSpPr>
        <p:spPr bwMode="auto">
          <a:xfrm>
            <a:off x="0" y="6762765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76817" y="931333"/>
            <a:ext cx="68770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单圆角矩形 1"/>
          <p:cNvSpPr/>
          <p:nvPr/>
        </p:nvSpPr>
        <p:spPr>
          <a:xfrm>
            <a:off x="1485903" y="2029884"/>
            <a:ext cx="673100" cy="245533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anchor="ctr"/>
          <a:lstStyle/>
          <a:p>
            <a:pPr algn="ctr" defTabSz="1218565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9224" name="矩形 2"/>
          <p:cNvSpPr>
            <a:spLocks noChangeArrowheads="1"/>
          </p:cNvSpPr>
          <p:nvPr/>
        </p:nvSpPr>
        <p:spPr bwMode="auto">
          <a:xfrm>
            <a:off x="681579" y="1123952"/>
            <a:ext cx="246303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 eaLnBrk="1" hangingPunct="1"/>
            <a:endParaRPr lang="zh-CN" altLang="en-US" sz="2400">
              <a:solidFill>
                <a:srgbClr val="2A82B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35" y="931333"/>
            <a:ext cx="5982940" cy="58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04730" y="1808411"/>
            <a:ext cx="491771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“习讯云”结合学校学生实习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管理实际流程，分别从</a:t>
            </a:r>
            <a:r>
              <a:rPr lang="zh-CN" altLang="en-US" sz="18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“实习准备”、“实习过程”、“实习结束”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三大阶段进行设计，全面把控各阶段管理需要，针对性的提供功能服务。</a:t>
            </a:r>
            <a:endParaRPr lang="en-US" altLang="zh-CN" sz="1800" dirty="0" smtClean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800" dirty="0" smtClean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管理流程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灵活、清晰、科学、高效。</a:t>
            </a:r>
            <a:endParaRPr lang="en-US" altLang="zh-CN" sz="1800" dirty="0" smtClean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800" dirty="0" smtClean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真正从实际需要解决学校实习管理问题，提升管理质量和效率！</a:t>
            </a:r>
            <a:endParaRPr lang="zh-CN" altLang="en-US" sz="1800" dirty="0">
              <a:solidFill>
                <a:srgbClr val="2A82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en-US" altLang="zh-CN" sz="2800" dirty="0">
                <a:solidFill>
                  <a:srgbClr val="0070C0"/>
                </a:solidFill>
                <a:latin typeface="+mj-ea"/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实习前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实习申请办理</a:t>
            </a:r>
            <a:endParaRPr lang="zh-CN" altLang="en-US" sz="28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57956" y="931863"/>
            <a:ext cx="39285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57956" y="1738489"/>
            <a:ext cx="609600" cy="3522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实习申请办理流程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22222" y="1828800"/>
            <a:ext cx="1964267" cy="824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学生自主实习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申请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822221" y="4436533"/>
            <a:ext cx="1964267" cy="8240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学校统一安排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实习</a:t>
            </a:r>
            <a:endParaRPr lang="en-US" altLang="zh-CN" dirty="0" smtClean="0"/>
          </a:p>
        </p:txBody>
      </p:sp>
      <p:cxnSp>
        <p:nvCxnSpPr>
          <p:cNvPr id="11" name="肘形连接符 10"/>
          <p:cNvCxnSpPr>
            <a:stCxn id="3" idx="3"/>
            <a:endCxn id="9" idx="1"/>
          </p:cNvCxnSpPr>
          <p:nvPr/>
        </p:nvCxnSpPr>
        <p:spPr>
          <a:xfrm flipV="1">
            <a:off x="1467556" y="2240845"/>
            <a:ext cx="1354666" cy="1258711"/>
          </a:xfrm>
          <a:prstGeom prst="bentConnector3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3" idx="3"/>
            <a:endCxn id="19" idx="1"/>
          </p:cNvCxnSpPr>
          <p:nvPr/>
        </p:nvCxnSpPr>
        <p:spPr>
          <a:xfrm>
            <a:off x="1467556" y="3499556"/>
            <a:ext cx="1354665" cy="1349022"/>
          </a:xfrm>
          <a:prstGeom prst="bentConnector3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45289" y="1828800"/>
            <a:ext cx="1744133" cy="824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学生提交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实习申请</a:t>
            </a:r>
            <a:endParaRPr lang="en-US" altLang="zh-CN" dirty="0" smtClean="0"/>
          </a:p>
        </p:txBody>
      </p:sp>
      <p:sp>
        <p:nvSpPr>
          <p:cNvPr id="26" name="矩形 25"/>
          <p:cNvSpPr/>
          <p:nvPr/>
        </p:nvSpPr>
        <p:spPr>
          <a:xfrm>
            <a:off x="7947379" y="1828799"/>
            <a:ext cx="1501422" cy="824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实习申请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审批</a:t>
            </a:r>
            <a:endParaRPr lang="en-US" altLang="zh-CN" dirty="0" smtClean="0"/>
          </a:p>
        </p:txBody>
      </p:sp>
      <p:cxnSp>
        <p:nvCxnSpPr>
          <p:cNvPr id="18" name="直接箭头连接符 17"/>
          <p:cNvCxnSpPr>
            <a:stCxn id="9" idx="3"/>
            <a:endCxn id="25" idx="1"/>
          </p:cNvCxnSpPr>
          <p:nvPr/>
        </p:nvCxnSpPr>
        <p:spPr>
          <a:xfrm>
            <a:off x="4786489" y="2240845"/>
            <a:ext cx="5588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25" idx="3"/>
            <a:endCxn id="26" idx="1"/>
          </p:cNvCxnSpPr>
          <p:nvPr/>
        </p:nvCxnSpPr>
        <p:spPr>
          <a:xfrm flipV="1">
            <a:off x="7089422" y="2240844"/>
            <a:ext cx="857957" cy="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5345288" y="4436532"/>
            <a:ext cx="1964267" cy="8240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管理员统一安排学生实习单位</a:t>
            </a:r>
            <a:endParaRPr lang="en-US" altLang="zh-CN" dirty="0" smtClean="0"/>
          </a:p>
        </p:txBody>
      </p:sp>
      <p:cxnSp>
        <p:nvCxnSpPr>
          <p:cNvPr id="27" name="直接箭头连接符 26"/>
          <p:cNvCxnSpPr>
            <a:stCxn id="19" idx="3"/>
            <a:endCxn id="33" idx="1"/>
          </p:cNvCxnSpPr>
          <p:nvPr/>
        </p:nvCxnSpPr>
        <p:spPr>
          <a:xfrm flipV="1">
            <a:off x="4786488" y="4848577"/>
            <a:ext cx="558800" cy="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直接箭头连接符 14335"/>
          <p:cNvCxnSpPr>
            <a:stCxn id="26" idx="3"/>
            <a:endCxn id="45" idx="1"/>
          </p:cNvCxnSpPr>
          <p:nvPr/>
        </p:nvCxnSpPr>
        <p:spPr>
          <a:xfrm>
            <a:off x="9448801" y="2240844"/>
            <a:ext cx="654756" cy="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10103557" y="1828800"/>
            <a:ext cx="1501422" cy="824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开始实习</a:t>
            </a:r>
            <a:endParaRPr lang="en-US" altLang="zh-CN" b="1" dirty="0" smtClean="0"/>
          </a:p>
        </p:txBody>
      </p:sp>
      <p:sp>
        <p:nvSpPr>
          <p:cNvPr id="46" name="矩形 45"/>
          <p:cNvSpPr/>
          <p:nvPr/>
        </p:nvSpPr>
        <p:spPr>
          <a:xfrm>
            <a:off x="7947379" y="4436533"/>
            <a:ext cx="1732844" cy="8240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开始实习</a:t>
            </a:r>
            <a:endParaRPr lang="en-US" altLang="zh-CN" b="1" dirty="0" smtClean="0"/>
          </a:p>
        </p:txBody>
      </p:sp>
      <p:cxnSp>
        <p:nvCxnSpPr>
          <p:cNvPr id="47" name="直接箭头连接符 46"/>
          <p:cNvCxnSpPr>
            <a:stCxn id="33" idx="3"/>
          </p:cNvCxnSpPr>
          <p:nvPr/>
        </p:nvCxnSpPr>
        <p:spPr>
          <a:xfrm flipV="1">
            <a:off x="7309555" y="4848576"/>
            <a:ext cx="637824" cy="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3" name="肘形连接符 14342"/>
          <p:cNvCxnSpPr>
            <a:stCxn id="26" idx="0"/>
            <a:endCxn id="9" idx="0"/>
          </p:cNvCxnSpPr>
          <p:nvPr/>
        </p:nvCxnSpPr>
        <p:spPr>
          <a:xfrm rot="16200000" flipH="1" flipV="1">
            <a:off x="6251222" y="-618068"/>
            <a:ext cx="1" cy="4893734"/>
          </a:xfrm>
          <a:prstGeom prst="bentConnector3">
            <a:avLst>
              <a:gd name="adj1" fmla="val -2286000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4343"/>
          <p:cNvSpPr txBox="1"/>
          <p:nvPr/>
        </p:nvSpPr>
        <p:spPr>
          <a:xfrm>
            <a:off x="4933244" y="1207910"/>
            <a:ext cx="31085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5F5F5F"/>
                </a:solidFill>
                <a:latin typeface="+mn-ea"/>
                <a:ea typeface="+mn-ea"/>
              </a:rPr>
              <a:t>审批不通过，学生重新提交</a:t>
            </a:r>
            <a:endParaRPr lang="zh-CN" altLang="en-US" dirty="0">
              <a:solidFill>
                <a:srgbClr val="5F5F5F"/>
              </a:solidFill>
              <a:latin typeface="+mn-ea"/>
              <a:ea typeface="+mn-ea"/>
            </a:endParaRPr>
          </a:p>
        </p:txBody>
      </p:sp>
      <p:sp>
        <p:nvSpPr>
          <p:cNvPr id="14345" name="矩形 14344"/>
          <p:cNvSpPr/>
          <p:nvPr/>
        </p:nvSpPr>
        <p:spPr>
          <a:xfrm>
            <a:off x="9468556" y="1875431"/>
            <a:ext cx="67518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5F5F5F"/>
                </a:solidFill>
              </a:rPr>
              <a:t>通过</a:t>
            </a:r>
            <a:endParaRPr lang="en-US" altLang="zh-CN" b="1" dirty="0">
              <a:solidFill>
                <a:srgbClr val="5F5F5F"/>
              </a:solidFill>
            </a:endParaRPr>
          </a:p>
        </p:txBody>
      </p:sp>
      <p:sp>
        <p:nvSpPr>
          <p:cNvPr id="14348" name="圆角矩形 14347"/>
          <p:cNvSpPr/>
          <p:nvPr/>
        </p:nvSpPr>
        <p:spPr>
          <a:xfrm>
            <a:off x="4052705" y="3156656"/>
            <a:ext cx="1941689" cy="3922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圆角矩形 55"/>
          <p:cNvSpPr/>
          <p:nvPr/>
        </p:nvSpPr>
        <p:spPr>
          <a:xfrm>
            <a:off x="6576060" y="3156585"/>
            <a:ext cx="2009140" cy="59055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系部指导老师审批</a:t>
            </a:r>
            <a:endParaRPr lang="zh-CN" altLang="en-US" dirty="0"/>
          </a:p>
        </p:txBody>
      </p:sp>
      <p:sp>
        <p:nvSpPr>
          <p:cNvPr id="57" name="圆角矩形 56"/>
          <p:cNvSpPr/>
          <p:nvPr/>
        </p:nvSpPr>
        <p:spPr>
          <a:xfrm>
            <a:off x="9254064" y="3156655"/>
            <a:ext cx="2009421" cy="3922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349" name="圆角矩形 14348"/>
          <p:cNvSpPr/>
          <p:nvPr/>
        </p:nvSpPr>
        <p:spPr>
          <a:xfrm>
            <a:off x="3804355" y="2980267"/>
            <a:ext cx="7721601" cy="767644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50" name="下箭头 14349"/>
          <p:cNvSpPr/>
          <p:nvPr/>
        </p:nvSpPr>
        <p:spPr>
          <a:xfrm>
            <a:off x="8585191" y="2652887"/>
            <a:ext cx="334436" cy="32737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55" name="TextBox 14354"/>
          <p:cNvSpPr txBox="1"/>
          <p:nvPr/>
        </p:nvSpPr>
        <p:spPr>
          <a:xfrm>
            <a:off x="4245541" y="5602434"/>
            <a:ext cx="433965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rgbClr val="5F5F5F"/>
                </a:solidFill>
              </a:rPr>
              <a:t>统一安排实习的学生，无需提交实习申请</a:t>
            </a:r>
            <a:endParaRPr lang="zh-CN" altLang="en-US" sz="18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en-US" altLang="zh-CN" sz="2800" dirty="0">
                <a:solidFill>
                  <a:srgbClr val="0070C0"/>
                </a:solidFill>
                <a:latin typeface="+mj-ea"/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实习中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实习过程管理</a:t>
            </a:r>
            <a:endParaRPr lang="zh-CN" altLang="en-US" sz="28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57956" y="931863"/>
            <a:ext cx="39285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748772" y="1502322"/>
            <a:ext cx="3852375" cy="5205199"/>
            <a:chOff x="748772" y="1265253"/>
            <a:chExt cx="3852375" cy="5205199"/>
          </a:xfrm>
        </p:grpSpPr>
        <p:sp>
          <p:nvSpPr>
            <p:cNvPr id="3" name="矩形 2"/>
            <p:cNvSpPr/>
            <p:nvPr/>
          </p:nvSpPr>
          <p:spPr>
            <a:xfrm>
              <a:off x="748772" y="1920009"/>
              <a:ext cx="609600" cy="35221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</a:rPr>
                <a:t>学生要做的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810927" y="1265253"/>
              <a:ext cx="1761067" cy="4958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签到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1" name="肘形连接符 10"/>
            <p:cNvCxnSpPr>
              <a:stCxn id="3" idx="3"/>
              <a:endCxn id="9" idx="1"/>
            </p:cNvCxnSpPr>
            <p:nvPr/>
          </p:nvCxnSpPr>
          <p:spPr>
            <a:xfrm flipV="1">
              <a:off x="1358372" y="1513159"/>
              <a:ext cx="1452555" cy="2167917"/>
            </a:xfrm>
            <a:prstGeom prst="bentConnector3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2810928" y="1925200"/>
              <a:ext cx="1761067" cy="5244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实习日报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822219" y="2630302"/>
              <a:ext cx="1761067" cy="4967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实习周报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822218" y="3973684"/>
              <a:ext cx="1761067" cy="479782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变更申请提交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822217" y="5291659"/>
              <a:ext cx="1761067" cy="49671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通知公告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840080" y="5974641"/>
              <a:ext cx="1761067" cy="4958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在线交流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0" name="肘形连接符 9"/>
            <p:cNvCxnSpPr>
              <a:stCxn id="3" idx="3"/>
              <a:endCxn id="41" idx="1"/>
            </p:cNvCxnSpPr>
            <p:nvPr/>
          </p:nvCxnSpPr>
          <p:spPr>
            <a:xfrm>
              <a:off x="1358372" y="3681076"/>
              <a:ext cx="1481708" cy="2541471"/>
            </a:xfrm>
            <a:prstGeom prst="bentConnector3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矩形 68"/>
          <p:cNvSpPr/>
          <p:nvPr/>
        </p:nvSpPr>
        <p:spPr>
          <a:xfrm>
            <a:off x="2840080" y="3534325"/>
            <a:ext cx="1761067" cy="479782"/>
          </a:xfrm>
          <a:prstGeom prst="rect">
            <a:avLst/>
          </a:prstGeom>
          <a:solidFill>
            <a:srgbClr val="0070C0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实习月报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783682" y="1389433"/>
            <a:ext cx="1761067" cy="49581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签到管理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783683" y="2688330"/>
            <a:ext cx="1761067" cy="49581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日报批阅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783683" y="3336542"/>
            <a:ext cx="1761067" cy="457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周报</a:t>
            </a:r>
            <a:r>
              <a:rPr lang="zh-CN" altLang="en-US" dirty="0" smtClean="0">
                <a:solidFill>
                  <a:srgbClr val="FFFFFF"/>
                </a:solidFill>
              </a:rPr>
              <a:t>批阅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783682" y="3939596"/>
            <a:ext cx="1761067" cy="4743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月报</a:t>
            </a:r>
            <a:r>
              <a:rPr lang="zh-CN" altLang="en-US" dirty="0" smtClean="0">
                <a:solidFill>
                  <a:srgbClr val="FFFFFF"/>
                </a:solidFill>
              </a:rPr>
              <a:t>批阅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783683" y="2044188"/>
            <a:ext cx="1761067" cy="49581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预警提醒处理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783681" y="4537550"/>
            <a:ext cx="1761067" cy="49581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指导</a:t>
            </a:r>
            <a:r>
              <a:rPr lang="zh-CN" altLang="en-US" dirty="0" smtClean="0">
                <a:solidFill>
                  <a:srgbClr val="FFFFFF"/>
                </a:solidFill>
              </a:rPr>
              <a:t>记录提交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783683" y="5679211"/>
            <a:ext cx="1761067" cy="4365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通知公告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783683" y="6211710"/>
            <a:ext cx="1761067" cy="49581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在线交流指导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0830626" y="2289271"/>
            <a:ext cx="609600" cy="3522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实习指导老师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822222" y="4860304"/>
            <a:ext cx="1761067" cy="4967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请假申请提交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783680" y="5139942"/>
            <a:ext cx="1761067" cy="457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请假审批审批</a:t>
            </a: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14359" name="肘形连接符 14358"/>
          <p:cNvCxnSpPr>
            <a:stCxn id="80" idx="1"/>
            <a:endCxn id="70" idx="3"/>
          </p:cNvCxnSpPr>
          <p:nvPr/>
        </p:nvCxnSpPr>
        <p:spPr>
          <a:xfrm rot="10800000">
            <a:off x="9544750" y="1637340"/>
            <a:ext cx="1285877" cy="2412999"/>
          </a:xfrm>
          <a:prstGeom prst="bentConnector3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1" name="肘形连接符 14360"/>
          <p:cNvCxnSpPr>
            <a:stCxn id="80" idx="1"/>
            <a:endCxn id="79" idx="3"/>
          </p:cNvCxnSpPr>
          <p:nvPr/>
        </p:nvCxnSpPr>
        <p:spPr>
          <a:xfrm rot="10800000" flipV="1">
            <a:off x="9544750" y="4050338"/>
            <a:ext cx="1285876" cy="2409278"/>
          </a:xfrm>
          <a:prstGeom prst="bentConnector3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596900" y="1016277"/>
            <a:ext cx="11290311" cy="400105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algn="ctr" defTabSz="910590"/>
            <a:r>
              <a:rPr lang="zh-CN" altLang="en-US" sz="20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实习过程主要由指导老师指导学生实习，系部、教务处全程在线进行质量监管、数据统计查看</a:t>
            </a:r>
            <a:endParaRPr lang="zh-CN" altLang="en-US" sz="200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2" name="左右箭头 14361"/>
          <p:cNvSpPr/>
          <p:nvPr/>
        </p:nvSpPr>
        <p:spPr>
          <a:xfrm>
            <a:off x="5260622" y="3413755"/>
            <a:ext cx="1670755" cy="992633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en-US" altLang="zh-CN" sz="2800" dirty="0">
                <a:solidFill>
                  <a:srgbClr val="0070C0"/>
                </a:solidFill>
                <a:latin typeface="+mj-ea"/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实习后期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实习总结考评</a:t>
            </a:r>
            <a:endParaRPr lang="zh-CN" altLang="en-US" sz="28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57956" y="931863"/>
            <a:ext cx="39285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748772" y="1378143"/>
            <a:ext cx="3852375" cy="5340667"/>
            <a:chOff x="748772" y="1265253"/>
            <a:chExt cx="3852375" cy="5340667"/>
          </a:xfrm>
        </p:grpSpPr>
        <p:sp>
          <p:nvSpPr>
            <p:cNvPr id="3" name="矩形 2"/>
            <p:cNvSpPr/>
            <p:nvPr/>
          </p:nvSpPr>
          <p:spPr>
            <a:xfrm>
              <a:off x="748772" y="1920009"/>
              <a:ext cx="609600" cy="35221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rgbClr val="FFFFFF"/>
                  </a:solidFill>
                </a:rPr>
                <a:t>学生要做的</a:t>
              </a:r>
              <a:endParaRPr lang="zh-CN" alt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810927" y="1265253"/>
              <a:ext cx="1761067" cy="4958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结束实习申请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1" name="肘形连接符 10"/>
            <p:cNvCxnSpPr>
              <a:stCxn id="3" idx="3"/>
              <a:endCxn id="9" idx="1"/>
            </p:cNvCxnSpPr>
            <p:nvPr/>
          </p:nvCxnSpPr>
          <p:spPr>
            <a:xfrm flipV="1">
              <a:off x="1358372" y="1513159"/>
              <a:ext cx="1452555" cy="2167917"/>
            </a:xfrm>
            <a:prstGeom prst="bentConnector3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2810926" y="2064901"/>
              <a:ext cx="1761067" cy="5418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实习总结（</a:t>
              </a:r>
              <a:r>
                <a:rPr lang="zh-CN" altLang="en-US" sz="1600" dirty="0" smtClean="0">
                  <a:solidFill>
                    <a:srgbClr val="FFFFFF"/>
                  </a:solidFill>
                </a:rPr>
                <a:t>电脑端提交</a:t>
              </a:r>
              <a:r>
                <a:rPr lang="zh-CN" altLang="en-US" dirty="0" smtClean="0">
                  <a:solidFill>
                    <a:srgbClr val="FFFFFF"/>
                  </a:solidFill>
                </a:rPr>
                <a:t>）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822221" y="4182281"/>
              <a:ext cx="1761067" cy="5654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评价企业及指导老师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840080" y="6110109"/>
              <a:ext cx="1761067" cy="4958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毕业调查问卷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0" name="肘形连接符 9"/>
            <p:cNvCxnSpPr>
              <a:stCxn id="3" idx="3"/>
              <a:endCxn id="41" idx="1"/>
            </p:cNvCxnSpPr>
            <p:nvPr/>
          </p:nvCxnSpPr>
          <p:spPr>
            <a:xfrm>
              <a:off x="1358372" y="3681076"/>
              <a:ext cx="1481708" cy="2676939"/>
            </a:xfrm>
            <a:prstGeom prst="bentConnector3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矩形 69"/>
          <p:cNvSpPr/>
          <p:nvPr/>
        </p:nvSpPr>
        <p:spPr>
          <a:xfrm>
            <a:off x="7783682" y="1389433"/>
            <a:ext cx="1761067" cy="6434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结束实习审批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783681" y="3605269"/>
            <a:ext cx="1761067" cy="6653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考评学生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783680" y="4873975"/>
            <a:ext cx="1761067" cy="61242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教师实习总结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783683" y="2448725"/>
            <a:ext cx="1761067" cy="6331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实习总结批阅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783683" y="6106504"/>
            <a:ext cx="1761067" cy="6010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优秀实习生推荐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0830626" y="2289271"/>
            <a:ext cx="609600" cy="3522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FFFF"/>
                </a:solidFill>
              </a:rPr>
              <a:t>实习指导老师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810925" y="2912979"/>
            <a:ext cx="1761067" cy="4967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实习自评</a:t>
            </a: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14359" name="肘形连接符 14358"/>
          <p:cNvCxnSpPr>
            <a:stCxn id="80" idx="1"/>
            <a:endCxn id="70" idx="3"/>
          </p:cNvCxnSpPr>
          <p:nvPr/>
        </p:nvCxnSpPr>
        <p:spPr>
          <a:xfrm rot="10800000">
            <a:off x="9544750" y="1711166"/>
            <a:ext cx="1285877" cy="2339172"/>
          </a:xfrm>
          <a:prstGeom prst="bentConnector3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1" name="肘形连接符 14360"/>
          <p:cNvCxnSpPr>
            <a:stCxn id="80" idx="1"/>
            <a:endCxn id="79" idx="3"/>
          </p:cNvCxnSpPr>
          <p:nvPr/>
        </p:nvCxnSpPr>
        <p:spPr>
          <a:xfrm rot="10800000" flipV="1">
            <a:off x="9544750" y="4050337"/>
            <a:ext cx="1285876" cy="2356675"/>
          </a:xfrm>
          <a:prstGeom prst="bentConnector3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596900" y="1016277"/>
            <a:ext cx="11290311" cy="400105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algn="ctr" defTabSz="910590"/>
            <a:r>
              <a:rPr lang="zh-CN" altLang="en-US" sz="20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实习后期主要是实习总结和考评成绩，校级管理部门进行评教反馈收集和毕业去向调查数据收集</a:t>
            </a:r>
            <a:endParaRPr lang="zh-CN" altLang="en-US" sz="200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2" name="左右箭头 14361"/>
          <p:cNvSpPr/>
          <p:nvPr/>
        </p:nvSpPr>
        <p:spPr>
          <a:xfrm>
            <a:off x="5260622" y="3413755"/>
            <a:ext cx="1670755" cy="992633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22213" y="3605269"/>
            <a:ext cx="1761067" cy="525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邀请企业考评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33509" y="5024338"/>
            <a:ext cx="1761067" cy="462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实习成绩查看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40079" y="5644444"/>
            <a:ext cx="1761067" cy="462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优秀实习生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直接连接符 16"/>
          <p:cNvSpPr>
            <a:spLocks noChangeShapeType="1"/>
          </p:cNvSpPr>
          <p:nvPr/>
        </p:nvSpPr>
        <p:spPr bwMode="auto">
          <a:xfrm rot="5400000">
            <a:off x="190518" y="406418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矩形 8"/>
          <p:cNvSpPr>
            <a:spLocks noChangeArrowheads="1"/>
          </p:cNvSpPr>
          <p:nvPr/>
        </p:nvSpPr>
        <p:spPr bwMode="auto">
          <a:xfrm>
            <a:off x="0" y="6762769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0" y="2339164"/>
            <a:ext cx="12192000" cy="22328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hangingPunct="1"/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电脑</a:t>
            </a:r>
            <a:r>
              <a:rPr lang="zh-CN" altLang="en-US" sz="6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端产品功能介绍</a:t>
            </a:r>
            <a:endParaRPr lang="zh-CN" altLang="zh-CN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1265275" y="114685"/>
            <a:ext cx="988828" cy="791113"/>
          </a:xfrm>
          <a:prstGeom prst="diamond">
            <a:avLst/>
          </a:prstGeom>
          <a:solidFill>
            <a:schemeClr val="bg1"/>
          </a:solidFill>
          <a:ln w="38100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2</a:t>
            </a:r>
            <a:endParaRPr lang="zh-CN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>
            <a:stCxn id="4" idx="3"/>
          </p:cNvCxnSpPr>
          <p:nvPr/>
        </p:nvCxnSpPr>
        <p:spPr>
          <a:xfrm flipV="1">
            <a:off x="2254101" y="510241"/>
            <a:ext cx="9937899" cy="1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>
                <a:solidFill>
                  <a:srgbClr val="0070C0"/>
                </a:solidFill>
                <a:latin typeface="+mj-ea"/>
              </a:rPr>
              <a:t>电脑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端首页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全流程管理，移动端实时同步数据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4646" y="931863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824088" y="1033280"/>
            <a:ext cx="10950223" cy="535876"/>
          </a:xfrm>
          <a:prstGeom prst="rect">
            <a:avLst/>
          </a:prstGeom>
          <a:solidFill>
            <a:schemeClr val="bg1"/>
          </a:solidFill>
          <a:ln>
            <a:solidFill>
              <a:srgbClr val="33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管理后台围绕实习全流程业务环节，全面构建实习管理业务体系，与移动端各项功能数据实时同步。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pc首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720" y="1704975"/>
            <a:ext cx="11408410" cy="467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电脑端</a:t>
            </a:r>
            <a:r>
              <a:rPr lang="zh-CN" altLang="en-US" sz="3200" dirty="0">
                <a:solidFill>
                  <a:srgbClr val="0070C0"/>
                </a:solidFill>
                <a:latin typeface="+mj-ea"/>
              </a:rPr>
              <a:t>功能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数据统计，便于分析实习质量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4646" y="931863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824088" y="1033280"/>
            <a:ext cx="10950223" cy="53587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实习全过程数据进行跟踪分析统计，实时反馈全校学生实习及各系部老师指导管理情况。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7" y="1757222"/>
            <a:ext cx="10950571" cy="486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电脑端</a:t>
            </a:r>
            <a:r>
              <a:rPr lang="zh-CN" altLang="en-US" sz="3200" dirty="0">
                <a:solidFill>
                  <a:srgbClr val="0070C0"/>
                </a:solidFill>
                <a:latin typeface="+mj-ea"/>
              </a:rPr>
              <a:t>功能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调查问卷，便于在线测评和调查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4646" y="931863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824088" y="1033280"/>
            <a:ext cx="10950223" cy="53587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调查问卷支持测评卷、调研卷等多种形式，方便学校老师考评或调查学生实习情况。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" y="1646754"/>
            <a:ext cx="11300178" cy="505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电脑端</a:t>
            </a:r>
            <a:r>
              <a:rPr lang="zh-CN" altLang="en-US" sz="3200" dirty="0">
                <a:solidFill>
                  <a:srgbClr val="0070C0"/>
                </a:solidFill>
                <a:latin typeface="+mj-ea"/>
              </a:rPr>
              <a:t>功能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实习总结，在线提交、审批、导出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4646" y="931863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824088" y="1033280"/>
            <a:ext cx="10950223" cy="53587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学生实习总结须在电脑端进行提交，并按要求上传图片、附件都文本，老师批阅后学生可导出打印。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8" y="1708779"/>
            <a:ext cx="10933200" cy="48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直接连接符 16"/>
          <p:cNvSpPr>
            <a:spLocks noChangeShapeType="1"/>
          </p:cNvSpPr>
          <p:nvPr/>
        </p:nvSpPr>
        <p:spPr bwMode="auto">
          <a:xfrm rot="5400000">
            <a:off x="190518" y="406418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矩形 8"/>
          <p:cNvSpPr>
            <a:spLocks noChangeArrowheads="1"/>
          </p:cNvSpPr>
          <p:nvPr/>
        </p:nvSpPr>
        <p:spPr bwMode="auto">
          <a:xfrm>
            <a:off x="0" y="6762769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0" y="2339164"/>
            <a:ext cx="12192000" cy="22328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hangingPunct="1"/>
            <a:r>
              <a:rPr lang="zh-CN" altLang="en-US" sz="6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移动端产品功能介绍</a:t>
            </a:r>
            <a:endParaRPr lang="zh-CN" altLang="zh-CN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1265275" y="114685"/>
            <a:ext cx="988828" cy="791113"/>
          </a:xfrm>
          <a:prstGeom prst="diamond">
            <a:avLst/>
          </a:prstGeom>
          <a:solidFill>
            <a:schemeClr val="bg1"/>
          </a:solidFill>
          <a:ln w="38100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3</a:t>
            </a:r>
            <a:endParaRPr lang="zh-CN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>
            <a:stCxn id="4" idx="3"/>
          </p:cNvCxnSpPr>
          <p:nvPr/>
        </p:nvCxnSpPr>
        <p:spPr>
          <a:xfrm flipV="1">
            <a:off x="2254101" y="510241"/>
            <a:ext cx="9937899" cy="1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2"/>
            <a:ext cx="10972800" cy="7683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6" tIns="60928" rIns="121856" bIns="60928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sym typeface="+mn-ea"/>
              </a:rPr>
              <a:t>关注“习讯云”微信公众号获取更多资料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9219" name="直接连接符 16"/>
          <p:cNvSpPr>
            <a:spLocks noChangeShapeType="1"/>
          </p:cNvSpPr>
          <p:nvPr/>
        </p:nvSpPr>
        <p:spPr bwMode="auto">
          <a:xfrm rot="5400000">
            <a:off x="190532" y="406432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56" tIns="60928" rIns="121856" bIns="60928"/>
          <a:lstStyle/>
          <a:p>
            <a:pPr defTabSz="1217930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56" tIns="60928" rIns="121856" bIns="60928"/>
          <a:lstStyle/>
          <a:p>
            <a:pPr defTabSz="1217930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矩形 8"/>
          <p:cNvSpPr>
            <a:spLocks noChangeArrowheads="1"/>
          </p:cNvSpPr>
          <p:nvPr/>
        </p:nvSpPr>
        <p:spPr bwMode="auto">
          <a:xfrm>
            <a:off x="0" y="6762782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6" tIns="60928" rIns="121856" bIns="609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7930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776605" y="919480"/>
            <a:ext cx="8217535" cy="120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单圆角矩形 1"/>
          <p:cNvSpPr/>
          <p:nvPr/>
        </p:nvSpPr>
        <p:spPr>
          <a:xfrm>
            <a:off x="1485903" y="2029884"/>
            <a:ext cx="673100" cy="245533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1217930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9224" name="矩形 2"/>
          <p:cNvSpPr>
            <a:spLocks noChangeArrowheads="1"/>
          </p:cNvSpPr>
          <p:nvPr/>
        </p:nvSpPr>
        <p:spPr bwMode="auto">
          <a:xfrm>
            <a:off x="681597" y="1123952"/>
            <a:ext cx="246303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56" tIns="60928" rIns="121856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7930" eaLnBrk="1" hangingPunct="1"/>
            <a:endParaRPr lang="zh-CN" altLang="en-US" sz="2400">
              <a:solidFill>
                <a:srgbClr val="2A82B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esktop\习讯云公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0722" y="1531054"/>
            <a:ext cx="4824590" cy="4824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299" y="260350"/>
            <a:ext cx="9774767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( 1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）首页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通知、任务、私信满足互动沟通需要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866599" y="925689"/>
            <a:ext cx="9067623" cy="61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Jack-lee\Desktop\习讯UI设计\习讯私信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67" y="3166533"/>
            <a:ext cx="1938337" cy="344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>
            <a:off x="3781777" y="2698044"/>
            <a:ext cx="654757" cy="936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158355" y="3703955"/>
            <a:ext cx="1188085" cy="12376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0126133" y="3957664"/>
            <a:ext cx="1603024" cy="183353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一对一私信、班级群组聊天，让实习期互动随时随地进行。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6" y="3878641"/>
            <a:ext cx="1630186" cy="181096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</a:rPr>
              <a:t>在线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任务、调查问卷随时发放收集，满足实践教学和跟踪反馈需求。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47289" y="1404346"/>
            <a:ext cx="3251201" cy="1135654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通知公告即时下达告知，保证学校各类消息即时传达，还可同步短信通知，保障所有人及时收到消息。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2" name="直接箭头连接符 21"/>
          <p:cNvCxnSpPr>
            <a:endCxn id="21" idx="1"/>
          </p:cNvCxnSpPr>
          <p:nvPr/>
        </p:nvCxnSpPr>
        <p:spPr>
          <a:xfrm>
            <a:off x="7275689" y="1938760"/>
            <a:ext cx="1371600" cy="33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2595" y="1146810"/>
            <a:ext cx="3092450" cy="5292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5770" y="2698115"/>
            <a:ext cx="2025015" cy="360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299" y="260350"/>
            <a:ext cx="10485967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（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2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）任务中心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在线调查问卷 互动式反馈追踪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923043" y="914400"/>
            <a:ext cx="8740246" cy="61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1814" y="2911942"/>
            <a:ext cx="1810807" cy="290183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</a:rPr>
              <a:t>任务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中心：以在线作业、调查问卷等形式，给学生布置作业、收集反馈，完成实习追踪、就业调查。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212621" y="2889956"/>
            <a:ext cx="508004" cy="699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980437" y="2748256"/>
            <a:ext cx="1810807" cy="290183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多种样式的调查问卷、在线作业模板，满足学校各类调查反馈需求，支持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app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、手机短信等方式填写提交。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9110140" y="3166534"/>
            <a:ext cx="870297" cy="699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1595" y="1256665"/>
            <a:ext cx="3020695" cy="51708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8845" y="1256665"/>
            <a:ext cx="3020060" cy="517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299" y="260350"/>
            <a:ext cx="9932811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通讯录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实习班级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/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群组师生、生生在线交流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76288" y="931863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80837" y="1658877"/>
            <a:ext cx="1630186" cy="170521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实习班级自动创建为群组，便于师生、学生间互动沟通交流。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111375" y="2388235"/>
            <a:ext cx="1344930" cy="175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80837" y="4317410"/>
            <a:ext cx="1630186" cy="181245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同一班级老师、学生通讯录互为好友，可直接查看并联系交流。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2110740" y="4988560"/>
            <a:ext cx="718820" cy="80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194926" y="2465738"/>
            <a:ext cx="1630186" cy="260267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通讯录可直接查看学生个人资料、实习信息、实习工作状态等，便于老师掌握学生动态，即时交流。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8906933" y="3589868"/>
            <a:ext cx="1185334" cy="462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8300" y="1609090"/>
            <a:ext cx="2743835" cy="4886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5205" y="1227455"/>
            <a:ext cx="1734820" cy="3089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865" y="3072765"/>
            <a:ext cx="1981200" cy="3528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9315450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（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4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）应用中心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满足学校各项需求的业务中心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56910" y="943152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98827" y="1324045"/>
            <a:ext cx="2402418" cy="268669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根据职业院校顶岗实习管理的实际需要，以实习管理业务为功能模块，满足实习管理、实践教学、师生互动、校企沟通、数据沉淀等需要。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2653030" y="3967480"/>
            <a:ext cx="717550" cy="12839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98827" y="4354011"/>
            <a:ext cx="2402418" cy="223519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应用中心可扩展、灵活开放，支持接入和配置学校其他业务应用，同时支持随时上线需要其他定制业务需求。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9280525" y="3585210"/>
            <a:ext cx="458470" cy="5607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738782" y="2595201"/>
            <a:ext cx="2293418" cy="223519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</a:rPr>
              <a:t>按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身份区分领导、指导老师（校内外）、实习生三大角色进行应用定制，分别展示对应权限的功能界面。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680" y="1324610"/>
            <a:ext cx="2845435" cy="5065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2845" y="1400810"/>
            <a:ext cx="2966720" cy="4912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9315450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（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5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）周记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手机端学生提交，老师在线批阅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016000" y="914401"/>
            <a:ext cx="8365067" cy="112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392835" y="6354686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</a:t>
            </a:r>
            <a:r>
              <a:rPr lang="zh-CN" altLang="en-US" sz="16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端周记列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endParaRPr lang="zh-CN" altLang="en-US" sz="1600" dirty="0">
              <a:solidFill>
                <a:srgbClr val="2A82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04145" y="6348083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zh-CN" altLang="en-US" sz="16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撰写周记</a:t>
            </a:r>
            <a:endParaRPr lang="zh-CN" altLang="en-US" sz="1600" dirty="0">
              <a:solidFill>
                <a:srgbClr val="2A82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20251" y="6353671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教师端</a:t>
            </a:r>
            <a:r>
              <a:rPr lang="zh-CN" altLang="en-US" sz="16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批阅周记</a:t>
            </a:r>
            <a:endParaRPr lang="zh-CN" altLang="en-US" sz="1600" dirty="0">
              <a:solidFill>
                <a:srgbClr val="2A82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0466" y="1051262"/>
            <a:ext cx="10117490" cy="45434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告别纸质周记记录，手机随时随地撰写提交，按需定制周记模板，老师及时批阅考评，指导学生实习</a:t>
            </a:r>
            <a:endParaRPr lang="zh-CN" altLang="en-US" sz="1600" b="1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1830" y="1670685"/>
            <a:ext cx="2559685" cy="4229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0" y="1714500"/>
            <a:ext cx="2510790" cy="4470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0025" y="1684020"/>
            <a:ext cx="2544445" cy="453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299" y="260350"/>
            <a:ext cx="9865079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( 6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）实习考评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多方对学生实习表现进行考评打分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76288" y="931863"/>
            <a:ext cx="9428868" cy="164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80836" y="2388502"/>
            <a:ext cx="2002719" cy="2714075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学生自评、企业老师评价、学校老师评价多方评价机制，可按月或实习结束考评，真实反馈实习表现成绩。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2483557" y="2190044"/>
            <a:ext cx="846665" cy="1293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938630" y="2720622"/>
            <a:ext cx="2002719" cy="1614311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学生可以对教师，企业，自己的实习阶段进行考评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，让考评有数有据。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>
            <a:endCxn id="15" idx="1"/>
          </p:cNvCxnSpPr>
          <p:nvPr/>
        </p:nvCxnSpPr>
        <p:spPr>
          <a:xfrm>
            <a:off x="9065297" y="3014133"/>
            <a:ext cx="873333" cy="5136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0810" y="1172210"/>
            <a:ext cx="3059430" cy="5446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5290" y="1188720"/>
            <a:ext cx="3040380" cy="541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7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）积分</a:t>
            </a:r>
            <a:r>
              <a:rPr lang="zh-CN" altLang="en-US" sz="2800" dirty="0">
                <a:solidFill>
                  <a:srgbClr val="0070C0"/>
                </a:solidFill>
                <a:latin typeface="+mj-ea"/>
              </a:rPr>
              <a:t>排名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—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日常表现积分量化，考评成绩更客观</a:t>
            </a:r>
            <a:endParaRPr lang="zh-CN" altLang="en-US" sz="28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4646" y="931863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5061745" y="3690786"/>
            <a:ext cx="1281290" cy="10896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900466" y="999597"/>
            <a:ext cx="10117490" cy="705025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为鼓励学生积极使用，系统针对各业务完成情况进行积分统计，并引入排名机制，可作为实习成绩考评参考基本项，更客观具体，激发学生积极进行签到、月报周报、在线作业、调查问卷提交等实习任务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015" y="1840230"/>
            <a:ext cx="2657475" cy="4732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8995" y="1920875"/>
            <a:ext cx="2611755" cy="465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3378" y="5555915"/>
            <a:ext cx="9453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</a:rPr>
              <a:t> 万博云信（北京）教育科技有限公司</a:t>
            </a:r>
            <a:endParaRPr lang="en-US" altLang="zh-CN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</a:endParaRPr>
          </a:p>
          <a:p>
            <a:pPr algn="ctr"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</a:rPr>
              <a:t>www.vanber.cn</a:t>
            </a:r>
            <a:endParaRPr lang="en-US" altLang="zh-CN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12362" y="1088851"/>
            <a:ext cx="7786311" cy="55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4" tIns="60852" rIns="121704" bIns="608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9124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谢谢，扫描二维码加在线客服，全程为您服务！</a:t>
            </a:r>
            <a:endParaRPr lang="en-US" altLang="zh-CN" sz="7200" dirty="0">
              <a:solidFill>
                <a:srgbClr val="FFC000"/>
              </a:solidFill>
              <a:latin typeface="Broadway" panose="04040905080B02020502" pitchFamily="82" charset="0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3110" y="200491"/>
            <a:ext cx="7179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诚信为本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创新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为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魂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精益求精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用户至上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一流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服务</a:t>
            </a:r>
            <a:endParaRPr lang="zh-CN" alt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66" y="1929373"/>
            <a:ext cx="3258563" cy="33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29373"/>
            <a:ext cx="2912533" cy="342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形标注 6"/>
          <p:cNvSpPr/>
          <p:nvPr/>
        </p:nvSpPr>
        <p:spPr>
          <a:xfrm>
            <a:off x="4391378" y="3335865"/>
            <a:ext cx="1312540" cy="1027289"/>
          </a:xfrm>
          <a:prstGeom prst="wedgeEllipseCallout">
            <a:avLst>
              <a:gd name="adj1" fmla="val -87500"/>
              <a:gd name="adj2" fmla="val 753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C000"/>
                </a:solidFill>
              </a:rPr>
              <a:t>QQ</a:t>
            </a:r>
            <a:r>
              <a:rPr lang="zh-CN" altLang="en-US" b="1" dirty="0" smtClean="0">
                <a:solidFill>
                  <a:srgbClr val="FFC000"/>
                </a:solidFill>
              </a:rPr>
              <a:t>客服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6070046" y="2184398"/>
            <a:ext cx="1391909" cy="1027289"/>
          </a:xfrm>
          <a:prstGeom prst="wedgeEllipseCallout">
            <a:avLst>
              <a:gd name="adj1" fmla="val 78495"/>
              <a:gd name="adj2" fmla="val 1204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C000"/>
                </a:solidFill>
              </a:rPr>
              <a:t>微</a:t>
            </a:r>
            <a:r>
              <a:rPr lang="zh-CN" altLang="en-US" b="1" dirty="0" smtClean="0">
                <a:solidFill>
                  <a:srgbClr val="FFC000"/>
                </a:solidFill>
              </a:rPr>
              <a:t>信客服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备注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9310" y="1165225"/>
            <a:ext cx="1012253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为避免实习实时数据滞后，学生相关实习申请及报告指导老师及时审批，系部管理员督查。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实习申请：两种提交方式。（邀请企业或者学生右上角直接申请均可）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签到：每天两次签到。间隔时间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小时。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4.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签到异常：进行备注即不会发生，连续签到三天恢复。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5.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健康日报提交。（与签到不一）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6.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实时截图提醒实习状况。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7.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基础数据系部管理员统计，后台不再接受指导老师数据调整。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8.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注意切换组织结构及年份，以及年份不一学生。一次筛选后台记忆。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9.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密码忘记，学生关注习讯云公众号进行调整，指导老师电脑端进行调整。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2"/>
            <a:ext cx="10972800" cy="7683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6" tIns="60928" rIns="121856" bIns="60928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</a:rPr>
              <a:t>“习讯云”访问及下载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9219" name="直接连接符 16"/>
          <p:cNvSpPr>
            <a:spLocks noChangeShapeType="1"/>
          </p:cNvSpPr>
          <p:nvPr/>
        </p:nvSpPr>
        <p:spPr bwMode="auto">
          <a:xfrm rot="5400000">
            <a:off x="190532" y="406432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56" tIns="60928" rIns="121856" bIns="60928"/>
          <a:lstStyle/>
          <a:p>
            <a:pPr defTabSz="1217930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56" tIns="60928" rIns="121856" bIns="60928"/>
          <a:lstStyle/>
          <a:p>
            <a:pPr defTabSz="1217930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矩形 8"/>
          <p:cNvSpPr>
            <a:spLocks noChangeArrowheads="1"/>
          </p:cNvSpPr>
          <p:nvPr/>
        </p:nvSpPr>
        <p:spPr bwMode="auto">
          <a:xfrm>
            <a:off x="0" y="6762782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6" tIns="60928" rIns="121856" bIns="609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7930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76605" y="931545"/>
            <a:ext cx="4530725" cy="38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单圆角矩形 1"/>
          <p:cNvSpPr/>
          <p:nvPr/>
        </p:nvSpPr>
        <p:spPr>
          <a:xfrm>
            <a:off x="1485903" y="2029884"/>
            <a:ext cx="673100" cy="245533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1217930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9224" name="矩形 2"/>
          <p:cNvSpPr>
            <a:spLocks noChangeArrowheads="1"/>
          </p:cNvSpPr>
          <p:nvPr/>
        </p:nvSpPr>
        <p:spPr bwMode="auto">
          <a:xfrm>
            <a:off x="681597" y="1123952"/>
            <a:ext cx="246303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56" tIns="60928" rIns="121856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7930" eaLnBrk="1" hangingPunct="1"/>
            <a:endParaRPr lang="zh-CN" altLang="en-US" sz="2400">
              <a:solidFill>
                <a:srgbClr val="2A82B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663395" y="1128889"/>
            <a:ext cx="10783536" cy="4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电脑</a:t>
            </a:r>
            <a:r>
              <a:rPr lang="en-US" altLang="zh-CN" sz="18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WEB</a:t>
            </a:r>
            <a:r>
              <a:rPr lang="zh-CN" altLang="en-US" sz="18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端</a:t>
            </a:r>
            <a:r>
              <a:rPr lang="zh-CN" altLang="en-US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地址</a:t>
            </a:r>
            <a:r>
              <a:rPr lang="zh-CN" altLang="en-US" sz="18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18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 www.xixunyun.com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</a:rPr>
              <a:t>（请先选择自己学校，然后输入账号密码）</a:t>
            </a:r>
            <a:endParaRPr lang="zh-CN" altLang="en-US" sz="1800" dirty="0">
              <a:solidFill>
                <a:srgbClr val="5F5F5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6321" y="1676385"/>
            <a:ext cx="10429902" cy="4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手机</a:t>
            </a:r>
            <a:r>
              <a:rPr lang="en-US" altLang="zh-CN" sz="16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APP</a:t>
            </a:r>
            <a:r>
              <a:rPr lang="zh-CN" altLang="en-US" sz="16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下载：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扫描二维码或应用市场搜索“习讯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</a:rPr>
              <a:t>云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”下载安装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1973" y="2297271"/>
            <a:ext cx="5432605" cy="4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安卓客户端二维码 或 在腾讯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应用宝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搜索“习讯云”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30107" y="2340311"/>
            <a:ext cx="5432605" cy="4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iOS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客户端二维码 或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APP Store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搜索“习讯云”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142851" y="2340311"/>
            <a:ext cx="0" cy="3541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47395" y="5690870"/>
            <a:ext cx="10723245" cy="598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登录账号：</a:t>
            </a:r>
            <a:r>
              <a:rPr lang="en-US" altLang="zh-CN" sz="18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</a:rPr>
              <a:t>学生请使用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学号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</a:rPr>
              <a:t>登录，老师使用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工号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</a:rPr>
              <a:t>登录，默认密码为学号或工号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后六位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7525" y="2778760"/>
            <a:ext cx="2666365" cy="2666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1880" y="2778760"/>
            <a:ext cx="2666365" cy="266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直接连接符 16"/>
          <p:cNvSpPr>
            <a:spLocks noChangeShapeType="1"/>
          </p:cNvSpPr>
          <p:nvPr/>
        </p:nvSpPr>
        <p:spPr bwMode="auto">
          <a:xfrm rot="5400000">
            <a:off x="190518" y="406418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矩形 8"/>
          <p:cNvSpPr>
            <a:spLocks noChangeArrowheads="1"/>
          </p:cNvSpPr>
          <p:nvPr/>
        </p:nvSpPr>
        <p:spPr bwMode="auto">
          <a:xfrm>
            <a:off x="0" y="6762769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0" y="2339164"/>
            <a:ext cx="12192000" cy="22328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hangingPunct="1"/>
            <a:r>
              <a:rPr lang="zh-CN" altLang="en-US" sz="6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习讯实习管理平台简介</a:t>
            </a:r>
            <a:endParaRPr lang="zh-CN" altLang="zh-CN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1265275" y="114685"/>
            <a:ext cx="988828" cy="791113"/>
          </a:xfrm>
          <a:prstGeom prst="diamond">
            <a:avLst/>
          </a:prstGeom>
          <a:solidFill>
            <a:schemeClr val="bg1"/>
          </a:solidFill>
          <a:ln w="38100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>
            <a:stCxn id="4" idx="3"/>
          </p:cNvCxnSpPr>
          <p:nvPr/>
        </p:nvCxnSpPr>
        <p:spPr>
          <a:xfrm flipV="1">
            <a:off x="2254101" y="510241"/>
            <a:ext cx="9937899" cy="1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2"/>
            <a:ext cx="10972800" cy="7683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6" tIns="60928" rIns="121856" bIns="60928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</a:rPr>
              <a:t>平台设计背景</a:t>
            </a:r>
            <a:r>
              <a:rPr lang="en-US" altLang="zh-CN" sz="3200" dirty="0" smtClean="0">
                <a:solidFill>
                  <a:srgbClr val="0070C0"/>
                </a:solidFill>
              </a:rPr>
              <a:t>—</a:t>
            </a:r>
            <a:r>
              <a:rPr lang="zh-CN" altLang="en-US" sz="3200" dirty="0" smtClean="0">
                <a:solidFill>
                  <a:srgbClr val="0070C0"/>
                </a:solidFill>
              </a:rPr>
              <a:t>学生实习分散，过程管理难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9219" name="直接连接符 16"/>
          <p:cNvSpPr>
            <a:spLocks noChangeShapeType="1"/>
          </p:cNvSpPr>
          <p:nvPr/>
        </p:nvSpPr>
        <p:spPr bwMode="auto">
          <a:xfrm rot="5400000">
            <a:off x="190532" y="406432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56" tIns="60928" rIns="121856" bIns="60928"/>
          <a:lstStyle/>
          <a:p>
            <a:pPr defTabSz="1217930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56" tIns="60928" rIns="121856" bIns="60928"/>
          <a:lstStyle/>
          <a:p>
            <a:pPr defTabSz="1217930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矩形 8"/>
          <p:cNvSpPr>
            <a:spLocks noChangeArrowheads="1"/>
          </p:cNvSpPr>
          <p:nvPr/>
        </p:nvSpPr>
        <p:spPr bwMode="auto">
          <a:xfrm>
            <a:off x="0" y="6762782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6" tIns="60928" rIns="121856" bIns="609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7930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776817" y="903122"/>
            <a:ext cx="9100961" cy="282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单圆角矩形 1"/>
          <p:cNvSpPr/>
          <p:nvPr/>
        </p:nvSpPr>
        <p:spPr>
          <a:xfrm>
            <a:off x="1485903" y="2029884"/>
            <a:ext cx="673100" cy="245533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1217930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9224" name="矩形 2"/>
          <p:cNvSpPr>
            <a:spLocks noChangeArrowheads="1"/>
          </p:cNvSpPr>
          <p:nvPr/>
        </p:nvSpPr>
        <p:spPr bwMode="auto">
          <a:xfrm>
            <a:off x="681597" y="1123952"/>
            <a:ext cx="246303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56" tIns="60928" rIns="121856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7930" eaLnBrk="1" hangingPunct="1"/>
            <a:endParaRPr lang="zh-CN" altLang="en-US" sz="2400">
              <a:solidFill>
                <a:srgbClr val="2A82B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6176" y="946840"/>
            <a:ext cx="10608331" cy="1751965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defTabSz="910590">
              <a:lnSpc>
                <a:spcPct val="150000"/>
              </a:lnSpc>
            </a:pP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高等院校学生实习人数多，其中多数为分散实习，给毕业实习管理工作增加了很大难度。</a:t>
            </a:r>
            <a:r>
              <a:rPr lang="en-US" altLang="zh-CN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年教育部、人社部联合</a:t>
            </a:r>
            <a:r>
              <a:rPr lang="en-US" altLang="zh-CN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部委下发了</a:t>
            </a:r>
            <a:r>
              <a:rPr lang="en-US" altLang="zh-CN" sz="18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高等学校学生实习管理规定</a:t>
            </a:r>
            <a:r>
              <a:rPr lang="en-US" altLang="zh-CN" sz="18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年教育部、教高函</a:t>
            </a:r>
            <a:r>
              <a:rPr lang="en-US" altLang="zh-CN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{2019}12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8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《关于加强和规范普通本科高校实习管理工作的意见》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要求加强学生实习过程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，并鼓励学校构建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实习信息化管理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实习单位共同加强实习过程管理。</a:t>
            </a:r>
            <a:endParaRPr lang="zh-CN" altLang="en-US" sz="18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2506133" y="2424163"/>
          <a:ext cx="7371645" cy="433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16" y="260366"/>
            <a:ext cx="10982679" cy="7683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98" tIns="60849" rIns="121698" bIns="60849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平台特点：移动端</a:t>
            </a:r>
            <a:r>
              <a:rPr lang="zh-CN" altLang="en-US" sz="3200" dirty="0">
                <a:solidFill>
                  <a:srgbClr val="0070C0"/>
                </a:solidFill>
                <a:latin typeface="+mj-ea"/>
              </a:rPr>
              <a:t>为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核心，多平台同步使用！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1" y="406401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698" tIns="60849" rIns="121698" bIns="60849"/>
          <a:lstStyle/>
          <a:p>
            <a:pPr defTabSz="910590"/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40" y="239715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698" tIns="60849" rIns="121698" bIns="60849"/>
          <a:lstStyle/>
          <a:p>
            <a:pPr defTabSz="910590"/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98" tIns="60849" rIns="121698" bIns="60849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67644" y="931863"/>
            <a:ext cx="787964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086579" y="1146300"/>
            <a:ext cx="78336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5F5F5F"/>
                </a:solidFill>
                <a:latin typeface="+mn-ea"/>
                <a:ea typeface="+mn-ea"/>
              </a:rPr>
              <a:t>手机</a:t>
            </a:r>
            <a:r>
              <a:rPr lang="en-US" altLang="zh-CN" dirty="0" smtClean="0">
                <a:solidFill>
                  <a:srgbClr val="5F5F5F"/>
                </a:solidFill>
                <a:latin typeface="+mn-ea"/>
                <a:ea typeface="+mn-ea"/>
              </a:rPr>
              <a:t>APP + Web</a:t>
            </a:r>
            <a:r>
              <a:rPr lang="zh-CN" altLang="en-US" dirty="0" smtClean="0">
                <a:solidFill>
                  <a:srgbClr val="5F5F5F"/>
                </a:solidFill>
                <a:latin typeface="+mn-ea"/>
                <a:ea typeface="+mn-ea"/>
              </a:rPr>
              <a:t>端，老师、学生都可同步使用</a:t>
            </a:r>
            <a:r>
              <a:rPr lang="en-US" altLang="zh-CN" dirty="0" smtClean="0">
                <a:solidFill>
                  <a:srgbClr val="5F5F5F"/>
                </a:solidFill>
                <a:latin typeface="+mn-ea"/>
                <a:ea typeface="+mn-ea"/>
              </a:rPr>
              <a:t>APP</a:t>
            </a:r>
            <a:r>
              <a:rPr lang="zh-CN" altLang="en-US" dirty="0" smtClean="0">
                <a:solidFill>
                  <a:srgbClr val="5F5F5F"/>
                </a:solidFill>
                <a:latin typeface="+mn-ea"/>
                <a:ea typeface="+mn-ea"/>
              </a:rPr>
              <a:t>或</a:t>
            </a:r>
            <a:r>
              <a:rPr lang="en-US" altLang="zh-CN" dirty="0" smtClean="0">
                <a:solidFill>
                  <a:srgbClr val="5F5F5F"/>
                </a:solidFill>
                <a:latin typeface="+mn-ea"/>
                <a:ea typeface="+mn-ea"/>
              </a:rPr>
              <a:t>Web</a:t>
            </a:r>
            <a:r>
              <a:rPr lang="zh-CN" altLang="en-US" dirty="0" smtClean="0">
                <a:solidFill>
                  <a:srgbClr val="5F5F5F"/>
                </a:solidFill>
                <a:latin typeface="+mn-ea"/>
                <a:ea typeface="+mn-ea"/>
              </a:rPr>
              <a:t>，方便简捷！</a:t>
            </a:r>
            <a:endParaRPr lang="en-US" altLang="zh-CN" dirty="0" smtClean="0">
              <a:solidFill>
                <a:srgbClr val="5F5F5F"/>
              </a:solidFill>
              <a:latin typeface="+mn-ea"/>
              <a:ea typeface="+mn-ea"/>
            </a:endParaRPr>
          </a:p>
          <a:p>
            <a:r>
              <a:rPr lang="zh-CN" altLang="en-US" dirty="0">
                <a:solidFill>
                  <a:srgbClr val="5F5F5F"/>
                </a:solidFill>
                <a:latin typeface="+mn-ea"/>
                <a:ea typeface="+mn-ea"/>
              </a:rPr>
              <a:t>微信</a:t>
            </a:r>
            <a:r>
              <a:rPr lang="zh-CN" altLang="en-US" dirty="0" smtClean="0">
                <a:solidFill>
                  <a:srgbClr val="5F5F5F"/>
                </a:solidFill>
                <a:latin typeface="+mn-ea"/>
                <a:ea typeface="+mn-ea"/>
              </a:rPr>
              <a:t>端也即将上线，</a:t>
            </a:r>
            <a:r>
              <a:rPr lang="zh-CN" altLang="en-US" b="1" dirty="0" smtClean="0">
                <a:solidFill>
                  <a:srgbClr val="5F5F5F"/>
                </a:solidFill>
                <a:latin typeface="+mn-ea"/>
                <a:ea typeface="+mn-ea"/>
              </a:rPr>
              <a:t>可用、易用、好用，更管用！！</a:t>
            </a:r>
            <a:endParaRPr lang="zh-CN" altLang="en-US" b="1" dirty="0">
              <a:solidFill>
                <a:srgbClr val="5F5F5F"/>
              </a:solidFill>
              <a:latin typeface="+mn-ea"/>
              <a:ea typeface="+mn-ea"/>
            </a:endParaRPr>
          </a:p>
        </p:txBody>
      </p:sp>
      <p:pic>
        <p:nvPicPr>
          <p:cNvPr id="3" name="图片 2" descr="习讯首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960" y="1146175"/>
            <a:ext cx="2934970" cy="5351780"/>
          </a:xfrm>
          <a:prstGeom prst="rect">
            <a:avLst/>
          </a:prstGeom>
        </p:spPr>
      </p:pic>
      <p:pic>
        <p:nvPicPr>
          <p:cNvPr id="4" name="图片 3" descr="习讯签到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755" y="1823085"/>
            <a:ext cx="2353945" cy="4939665"/>
          </a:xfrm>
          <a:prstGeom prst="rect">
            <a:avLst/>
          </a:prstGeom>
        </p:spPr>
      </p:pic>
      <p:pic>
        <p:nvPicPr>
          <p:cNvPr id="6" name="图片 5" descr="pc首页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1700" y="1823720"/>
            <a:ext cx="7755255" cy="493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直接连接符 5"/>
          <p:cNvSpPr>
            <a:spLocks noChangeShapeType="1"/>
          </p:cNvSpPr>
          <p:nvPr/>
        </p:nvSpPr>
        <p:spPr bwMode="auto">
          <a:xfrm rot="5400000">
            <a:off x="190516" y="406416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586" tIns="60793" rIns="121586" bIns="60793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直接连接符 6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586" tIns="60793" rIns="121586" bIns="60793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矩形 8"/>
          <p:cNvSpPr>
            <a:spLocks noChangeArrowheads="1"/>
          </p:cNvSpPr>
          <p:nvPr/>
        </p:nvSpPr>
        <p:spPr bwMode="auto">
          <a:xfrm>
            <a:off x="0" y="6762766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586" tIns="60793" rIns="121586" bIns="60793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0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355603"/>
            <a:ext cx="10972800" cy="673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586" tIns="60793" rIns="121586" bIns="60793"/>
          <a:lstStyle/>
          <a:p>
            <a:pPr marL="0" indent="0" eaLnBrk="1" hangingPunct="1">
              <a:defRPr/>
            </a:pPr>
            <a:r>
              <a:rPr lang="zh-CN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</a:t>
            </a:r>
            <a:r>
              <a:rPr lang="zh-CN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数据分析统计－让您的实习过程数据可视化</a:t>
            </a:r>
            <a:endParaRPr lang="zh-CN" alt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812803" y="903122"/>
            <a:ext cx="7981241" cy="282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81578" y="1016277"/>
            <a:ext cx="11205633" cy="400105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algn="ctr" defTabSz="910590"/>
            <a:r>
              <a:rPr lang="zh-CN" altLang="en-US" sz="20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数据统计分析服务是习讯平台为学校提供的最有价值的服务之一！</a:t>
            </a:r>
            <a:endParaRPr lang="zh-CN" altLang="en-US" sz="200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94044" y="1930400"/>
            <a:ext cx="699912" cy="158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59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86533" y="1936044"/>
            <a:ext cx="699912" cy="158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590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8" y="1635280"/>
            <a:ext cx="8343900" cy="216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6" y="4122827"/>
            <a:ext cx="8547084" cy="23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习讯签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1635760"/>
            <a:ext cx="2850515" cy="4636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en-US" altLang="zh-CN" sz="2800" dirty="0">
                <a:solidFill>
                  <a:srgbClr val="0070C0"/>
                </a:solidFill>
                <a:latin typeface="+mj-ea"/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采用实习信息化管理平台的优势</a:t>
            </a:r>
            <a:endParaRPr lang="zh-CN" altLang="en-US" sz="28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57956" y="931863"/>
            <a:ext cx="51477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02027" y="918876"/>
            <a:ext cx="110497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zh-CN" sz="2000" b="1" dirty="0">
                <a:solidFill>
                  <a:srgbClr val="5F5F5F"/>
                </a:solidFill>
                <a:latin typeface="+mn-ea"/>
                <a:ea typeface="+mn-ea"/>
              </a:rPr>
              <a:t>多终端多职位、</a:t>
            </a: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操作</a:t>
            </a:r>
            <a:r>
              <a:rPr lang="zh-CN" altLang="en-US" sz="2000" b="1" dirty="0">
                <a:solidFill>
                  <a:srgbClr val="5F5F5F"/>
                </a:solidFill>
                <a:latin typeface="+mn-ea"/>
                <a:ea typeface="+mn-ea"/>
              </a:rPr>
              <a:t>便捷</a:t>
            </a:r>
            <a:endParaRPr lang="en-US" altLang="zh-CN" sz="2000" b="1" dirty="0" smtClean="0">
              <a:solidFill>
                <a:srgbClr val="5F5F5F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签到</a:t>
            </a:r>
            <a:r>
              <a:rPr lang="zh-CN" altLang="zh-CN" sz="2000" b="1" dirty="0">
                <a:solidFill>
                  <a:srgbClr val="5F5F5F"/>
                </a:solidFill>
                <a:latin typeface="+mn-ea"/>
                <a:ea typeface="+mn-ea"/>
              </a:rPr>
              <a:t>预警跟踪，确保</a:t>
            </a: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安全</a:t>
            </a:r>
            <a:endParaRPr lang="en-US" altLang="zh-CN" sz="2000" b="1" dirty="0">
              <a:solidFill>
                <a:srgbClr val="5F5F5F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solidFill>
                  <a:srgbClr val="5F5F5F"/>
                </a:solidFill>
                <a:latin typeface="+mn-ea"/>
                <a:ea typeface="+mn-ea"/>
              </a:rPr>
              <a:t>全程</a:t>
            </a:r>
            <a:r>
              <a:rPr lang="zh-CN" altLang="en-US" sz="2000" b="1" dirty="0">
                <a:solidFill>
                  <a:srgbClr val="5F5F5F"/>
                </a:solidFill>
                <a:latin typeface="+mn-ea"/>
                <a:ea typeface="+mn-ea"/>
              </a:rPr>
              <a:t>动态监控</a:t>
            </a:r>
            <a:r>
              <a:rPr lang="zh-CN" altLang="en-US" sz="2000" b="1" dirty="0" smtClean="0">
                <a:solidFill>
                  <a:srgbClr val="5F5F5F"/>
                </a:solidFill>
                <a:latin typeface="+mn-ea"/>
                <a:ea typeface="+mn-ea"/>
              </a:rPr>
              <a:t>，数据全面统计</a:t>
            </a:r>
            <a:endParaRPr lang="en-US" altLang="zh-CN" sz="2000" b="1" dirty="0">
              <a:solidFill>
                <a:srgbClr val="5F5F5F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实时</a:t>
            </a:r>
            <a:r>
              <a:rPr lang="zh-CN" altLang="zh-CN" sz="2000" b="1" dirty="0">
                <a:solidFill>
                  <a:srgbClr val="5F5F5F"/>
                </a:solidFill>
                <a:latin typeface="+mn-ea"/>
                <a:ea typeface="+mn-ea"/>
              </a:rPr>
              <a:t>在线记录，内容</a:t>
            </a: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全面</a:t>
            </a:r>
            <a:endParaRPr lang="en-US" altLang="zh-CN" sz="2000" b="1" dirty="0">
              <a:solidFill>
                <a:srgbClr val="5F5F5F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平台</a:t>
            </a:r>
            <a:r>
              <a:rPr lang="zh-CN" altLang="zh-CN" sz="2000" b="1" dirty="0">
                <a:solidFill>
                  <a:srgbClr val="5F5F5F"/>
                </a:solidFill>
                <a:latin typeface="+mn-ea"/>
                <a:ea typeface="+mn-ea"/>
              </a:rPr>
              <a:t>存储归档，协作</a:t>
            </a: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共享</a:t>
            </a:r>
            <a:endParaRPr lang="en-US" altLang="zh-CN" sz="2000" b="1" dirty="0">
              <a:solidFill>
                <a:srgbClr val="5F5F5F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调查</a:t>
            </a:r>
            <a:r>
              <a:rPr lang="zh-CN" altLang="zh-CN" sz="2000" b="1" dirty="0">
                <a:solidFill>
                  <a:srgbClr val="5F5F5F"/>
                </a:solidFill>
                <a:latin typeface="+mn-ea"/>
                <a:ea typeface="+mn-ea"/>
              </a:rPr>
              <a:t>测评反馈，多方互动</a:t>
            </a:r>
            <a:endParaRPr lang="zh-CN" altLang="en-US" sz="2000" b="1" dirty="0">
              <a:solidFill>
                <a:srgbClr val="5F5F5F"/>
              </a:solidFill>
              <a:latin typeface="+mn-ea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40" y="3910585"/>
            <a:ext cx="6511395" cy="28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57" y="1016001"/>
            <a:ext cx="6524976" cy="314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直接连接符 16"/>
          <p:cNvSpPr>
            <a:spLocks noChangeShapeType="1"/>
          </p:cNvSpPr>
          <p:nvPr/>
        </p:nvSpPr>
        <p:spPr bwMode="auto">
          <a:xfrm rot="5400000">
            <a:off x="190518" y="406418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矩形 8"/>
          <p:cNvSpPr>
            <a:spLocks noChangeArrowheads="1"/>
          </p:cNvSpPr>
          <p:nvPr/>
        </p:nvSpPr>
        <p:spPr bwMode="auto">
          <a:xfrm>
            <a:off x="0" y="6762769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0" y="2339164"/>
            <a:ext cx="12192000" cy="22328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hangingPunct="1"/>
            <a:r>
              <a:rPr lang="zh-CN" altLang="en-US" sz="6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平台主要使用流程说明</a:t>
            </a:r>
            <a:endParaRPr lang="zh-CN" altLang="zh-CN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1265275" y="114685"/>
            <a:ext cx="988828" cy="791113"/>
          </a:xfrm>
          <a:prstGeom prst="diamond">
            <a:avLst/>
          </a:prstGeom>
          <a:solidFill>
            <a:schemeClr val="bg1"/>
          </a:solidFill>
          <a:ln w="38100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2</a:t>
            </a:r>
            <a:endParaRPr lang="zh-CN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>
            <a:stCxn id="4" idx="3"/>
          </p:cNvCxnSpPr>
          <p:nvPr/>
        </p:nvCxnSpPr>
        <p:spPr>
          <a:xfrm flipV="1">
            <a:off x="2254101" y="510241"/>
            <a:ext cx="9937899" cy="1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2681</Words>
  <Application>WPS 演示</Application>
  <PresentationFormat>自定义</PresentationFormat>
  <Paragraphs>264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Arial</vt:lpstr>
      <vt:lpstr>宋体</vt:lpstr>
      <vt:lpstr>Wingdings</vt:lpstr>
      <vt:lpstr>Verdana</vt:lpstr>
      <vt:lpstr>微软雅黑</vt:lpstr>
      <vt:lpstr>Verdana</vt:lpstr>
      <vt:lpstr>华文中宋</vt:lpstr>
      <vt:lpstr>Arial Unicode MS</vt:lpstr>
      <vt:lpstr>Calibri</vt:lpstr>
      <vt:lpstr>Broadway</vt:lpstr>
      <vt:lpstr>Segoe Print</vt:lpstr>
      <vt:lpstr>2_Office 主题</vt:lpstr>
      <vt:lpstr>3_Office 主题</vt:lpstr>
      <vt:lpstr>13_Office 主题</vt:lpstr>
      <vt:lpstr>9_Office 主题</vt:lpstr>
      <vt:lpstr>10_Office 主题</vt:lpstr>
      <vt:lpstr>1_Office 主题</vt:lpstr>
      <vt:lpstr>Office 主题</vt:lpstr>
      <vt:lpstr>14_Office 主题</vt:lpstr>
      <vt:lpstr>12_Office 主题</vt:lpstr>
      <vt:lpstr>习 讯 云  实习管理平台使用培训 </vt:lpstr>
      <vt:lpstr>关注“习讯云”微信公众号获取更多资料</vt:lpstr>
      <vt:lpstr>“习讯云”访问及下载</vt:lpstr>
      <vt:lpstr>PowerPoint 演示文稿</vt:lpstr>
      <vt:lpstr>平台设计背景—学生实习分散，过程管理难</vt:lpstr>
      <vt:lpstr>平台特点：移动端为核心，多平台同步使用！</vt:lpstr>
      <vt:lpstr>大数据分析统计－让您的实习过程数据可视化</vt:lpstr>
      <vt:lpstr> 采用实习信息化管理平台的优势</vt:lpstr>
      <vt:lpstr>PowerPoint 演示文稿</vt:lpstr>
      <vt:lpstr>管理流程——清晰灵活的管理流程体系</vt:lpstr>
      <vt:lpstr> 实习前——实习申请办理</vt:lpstr>
      <vt:lpstr> 实习中——实习过程管理</vt:lpstr>
      <vt:lpstr> 实习后期——实习总结考评</vt:lpstr>
      <vt:lpstr>PowerPoint 演示文稿</vt:lpstr>
      <vt:lpstr>电脑端首页——全流程管理，移动端实时同步数据</vt:lpstr>
      <vt:lpstr>电脑端功能——数据统计，便于分析实习质量</vt:lpstr>
      <vt:lpstr>电脑端功能——调查问卷，便于在线测评和调查</vt:lpstr>
      <vt:lpstr>电脑端功能——实习总结，在线提交、审批、导出</vt:lpstr>
      <vt:lpstr>PowerPoint 演示文稿</vt:lpstr>
      <vt:lpstr>( 1）首页——通知、任务、私信满足互动沟通需要</vt:lpstr>
      <vt:lpstr>（2）任务中心——在线调查问卷 互动式反馈追踪</vt:lpstr>
      <vt:lpstr>通讯录——实习班级/群组师生、生生在线交流</vt:lpstr>
      <vt:lpstr>（4）应用中心——满足学校各项需求的业务中心</vt:lpstr>
      <vt:lpstr>（5）周记——手机端学生提交，老师在线批阅</vt:lpstr>
      <vt:lpstr>( 6）实习考评—多方对学生实习表现进行考评打分</vt:lpstr>
      <vt:lpstr>（7）积分排名—日常表现积分量化，考评成绩更客观</vt:lpstr>
      <vt:lpstr>PowerPoint 演示文稿</vt:lpstr>
      <vt:lpstr>备注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蓝色简约</dc:title>
  <dc:creator>Penelope</dc:creator>
  <cp:lastModifiedBy>Administrator</cp:lastModifiedBy>
  <cp:revision>499</cp:revision>
  <dcterms:created xsi:type="dcterms:W3CDTF">2014-06-18T03:33:00Z</dcterms:created>
  <dcterms:modified xsi:type="dcterms:W3CDTF">2021-03-24T07:59:21Z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2052-11.1.0.10431</vt:lpwstr>
  </property>
  <property fmtid="{D5CDD505-2E9C-101B-9397-08002B2CF9AE}" pid="3" name="ICV">
    <vt:lpwstr>64BE3AEAF0164C2A8A4870377D33A0D2</vt:lpwstr>
  </property>
</Properties>
</file>