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16.xml" ContentType="application/vnd.openxmlformats-officedocument.drawingml.diagramColors+xml"/>
  <Override PartName="/ppt/diagrams/colors17.xml" ContentType="application/vnd.openxmlformats-officedocument.drawingml.diagramColors+xml"/>
  <Override PartName="/ppt/diagrams/colors18.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16.xml" ContentType="application/vnd.ms-office.drawingml.diagramDrawing+xml"/>
  <Override PartName="/ppt/diagrams/drawing17.xml" ContentType="application/vnd.ms-office.drawingml.diagramDrawing+xml"/>
  <Override PartName="/ppt/diagrams/drawing18.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16.xml" ContentType="application/vnd.openxmlformats-officedocument.drawingml.diagramLayout+xml"/>
  <Override PartName="/ppt/diagrams/layout17.xml" ContentType="application/vnd.openxmlformats-officedocument.drawingml.diagramLayout+xml"/>
  <Override PartName="/ppt/diagrams/layout18.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16.xml" ContentType="application/vnd.openxmlformats-officedocument.drawingml.diagramStyle+xml"/>
  <Override PartName="/ppt/diagrams/quickStyle17.xml" ContentType="application/vnd.openxmlformats-officedocument.drawingml.diagramStyle+xml"/>
  <Override PartName="/ppt/diagrams/quickStyle18.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78" r:id="rId3"/>
    <p:sldId id="257" r:id="rId4"/>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0" clrIdx="0"/>
  <p:cmAuthor id="2" name="石锦春" initials="石锦春"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099C3CA-CBF5-434A-93FD-382CAA35C5C9}" type="doc">
      <dgm:prSet loTypeId="urn:microsoft.com/office/officeart/2005/8/layout/process2" loCatId="process" qsTypeId="urn:microsoft.com/office/officeart/2005/8/quickstyle/simple1" qsCatId="simple" csTypeId="urn:microsoft.com/office/officeart/2005/8/colors/accent1_2" csCatId="accent1" phldr="1"/>
      <dgm:spPr/>
    </dgm:pt>
    <dgm:pt modelId="{B17653A8-39E1-4675-A908-ED37846FCDA6}">
      <dgm:prSet phldrT="[文本]" phldr="0" custT="1"/>
      <dgm:spPr>
        <a:solidFill>
          <a:srgbClr val="F23C00"/>
        </a:solidFill>
      </dgm:spPr>
      <dgm:t>
        <a:bodyPr vert="horz" wrap="square"/>
        <a:p>
          <a:pPr>
            <a:lnSpc>
              <a:spcPct val="10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rPr>
            <a:t>单位</a:t>
          </a:r>
          <a:r>
            <a:rPr lang="zh-CN" altLang="en-US" sz="1600" dirty="0">
              <a:latin typeface="微软雅黑" panose="020B0503020204020204" pitchFamily="34" charset="-122"/>
              <a:ea typeface="微软雅黑" panose="020B0503020204020204" pitchFamily="34" charset="-122"/>
            </a:rPr>
            <a:t>查找</a:t>
          </a:r>
          <a:r>
            <a:rPr lang="zh-CN" altLang="en-US" sz="1600" dirty="0">
              <a:latin typeface="微软雅黑" panose="020B0503020204020204" pitchFamily="34" charset="-122"/>
              <a:ea typeface="微软雅黑" panose="020B0503020204020204" pitchFamily="34" charset="-122"/>
            </a:rPr>
            <a:t>学生</a:t>
          </a:r>
          <a:r>
            <a:rPr lang="zh-CN" altLang="en-US" sz="1600" dirty="0">
              <a:latin typeface="微软雅黑" panose="020B0503020204020204" pitchFamily="34" charset="-122"/>
              <a:ea typeface="微软雅黑" panose="020B0503020204020204" pitchFamily="34" charset="-122"/>
            </a:rPr>
            <a:t>并</a:t>
          </a:r>
          <a:r>
            <a:rPr lang="zh-CN" altLang="en-US" sz="1600" dirty="0">
              <a:latin typeface="微软雅黑" panose="020B0503020204020204" pitchFamily="34" charset="-122"/>
              <a:ea typeface="微软雅黑" panose="020B0503020204020204" pitchFamily="34" charset="-122"/>
            </a:rPr>
            <a:t>发起邀约</a:t>
          </a:r>
          <a:r>
            <a:rPr lang="zh-CN" altLang="en-US" sz="1600" dirty="0">
              <a:latin typeface="微软雅黑" panose="020B0503020204020204" pitchFamily="34" charset="-122"/>
              <a:ea typeface="微软雅黑" panose="020B0503020204020204" pitchFamily="34" charset="-122"/>
            </a:rPr>
            <a:t/>
          </a:r>
          <a:endParaRPr lang="zh-CN" altLang="en-US" sz="1600" dirty="0">
            <a:latin typeface="微软雅黑" panose="020B0503020204020204" pitchFamily="34" charset="-122"/>
            <a:ea typeface="微软雅黑" panose="020B0503020204020204" pitchFamily="34" charset="-122"/>
          </a:endParaRPr>
        </a:p>
      </dgm:t>
    </dgm:pt>
    <dgm:pt modelId="{1ECBD7FA-A65D-4B43-83E5-E32CC695B206}" cxnId="{DDF9B370-AD06-4182-8A15-D43CA087406C}"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FB28B938-0130-4779-9F51-60560538174E}" cxnId="{DDF9B370-AD06-4182-8A15-D43CA087406C}"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5400AED2-D968-4B8C-BD76-403B884A8581}">
      <dgm:prSet phldrT="[文本]" phldr="0" custT="1"/>
      <dgm:spPr>
        <a:solidFill>
          <a:schemeClr val="bg2">
            <a:lumMod val="75000"/>
          </a:schemeClr>
        </a:solidFill>
      </dgm:spPr>
      <dgm:t>
        <a:bodyPr vert="horz" wrap="square"/>
        <a:p>
          <a:pPr>
            <a:lnSpc>
              <a:spcPct val="10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rPr>
            <a:t>学生</a:t>
          </a:r>
          <a:r>
            <a:rPr lang="zh-CN" altLang="en-US" sz="1600" dirty="0">
              <a:latin typeface="微软雅黑" panose="020B0503020204020204" pitchFamily="34" charset="-122"/>
              <a:ea typeface="微软雅黑" panose="020B0503020204020204" pitchFamily="34" charset="-122"/>
            </a:rPr>
            <a:t>应</a:t>
          </a:r>
          <a:r>
            <a:rPr lang="zh-CN" altLang="en-US" sz="1600" dirty="0">
              <a:latin typeface="微软雅黑" panose="020B0503020204020204" pitchFamily="34" charset="-122"/>
              <a:ea typeface="微软雅黑" panose="020B0503020204020204" pitchFamily="34" charset="-122"/>
            </a:rPr>
            <a:t>约</a:t>
          </a:r>
          <a:r>
            <a:rPr sz="6500"/>
            <a:t/>
          </a:r>
          <a:endParaRPr sz="6500"/>
        </a:p>
      </dgm:t>
    </dgm:pt>
    <dgm:pt modelId="{FF8665D0-BBAF-4BE4-87AE-58000B8EA4A8}" cxnId="{45E20030-1BB9-46C2-8985-6E394C1B28DF}"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449E418-EBDC-4826-B28A-1A1A9279CD97}" cxnId="{45E20030-1BB9-46C2-8985-6E394C1B28DF}"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24C35D5E-3FC5-488A-A351-45ACCA969741}">
      <dgm:prSet phldr="0" custT="1"/>
      <dgm:spPr>
        <a:solidFill>
          <a:schemeClr val="bg2">
            <a:lumMod val="75000"/>
          </a:schemeClr>
        </a:solidFill>
      </dgm:spPr>
      <dgm:t>
        <a:bodyPr vert="horz" wrap="square"/>
        <a:p>
          <a:pPr>
            <a:lnSpc>
              <a:spcPct val="10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rPr>
            <a:t>学生</a:t>
          </a:r>
          <a:r>
            <a:rPr lang="zh-CN" altLang="en-US" sz="1600" dirty="0">
              <a:latin typeface="微软雅黑" panose="020B0503020204020204" pitchFamily="34" charset="-122"/>
              <a:ea typeface="微软雅黑" panose="020B0503020204020204" pitchFamily="34" charset="-122"/>
            </a:rPr>
            <a:t>上传</a:t>
          </a:r>
          <a:r>
            <a:rPr lang="zh-CN" altLang="en-US" sz="1600" dirty="0">
              <a:latin typeface="微软雅黑" panose="020B0503020204020204" pitchFamily="34" charset="-122"/>
              <a:ea typeface="微软雅黑" panose="020B0503020204020204" pitchFamily="34" charset="-122"/>
            </a:rPr>
            <a:t>反馈材料</a:t>
          </a:r>
          <a:r>
            <a:rPr lang="zh-CN" altLang="en-US" sz="1600" dirty="0">
              <a:latin typeface="微软雅黑" panose="020B0503020204020204" pitchFamily="34" charset="-122"/>
              <a:ea typeface="微软雅黑" panose="020B0503020204020204" pitchFamily="34" charset="-122"/>
            </a:rPr>
            <a:t/>
          </a:r>
          <a:endParaRPr lang="zh-CN" altLang="en-US" sz="1600" dirty="0">
            <a:latin typeface="微软雅黑" panose="020B0503020204020204" pitchFamily="34" charset="-122"/>
            <a:ea typeface="微软雅黑" panose="020B0503020204020204" pitchFamily="34" charset="-122"/>
          </a:endParaRPr>
        </a:p>
      </dgm:t>
    </dgm:pt>
    <dgm:pt modelId="{9F34789B-0DB4-4096-8167-F2A6A7693A17}" cxnId="{757F2966-5A19-45EE-BC71-BF46CAFE3375}"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ACA3126A-130B-4750-8318-BAF313EB9052}" cxnId="{757F2966-5A19-45EE-BC71-BF46CAFE3375}"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F5DC9080-4744-4CCC-B3E7-05124E66C720}">
      <dgm:prSet phldr="0" custT="1"/>
      <dgm:spPr>
        <a:solidFill>
          <a:schemeClr val="bg2">
            <a:lumMod val="75000"/>
          </a:schemeClr>
        </a:solidFill>
      </dgm:spPr>
      <dgm:t>
        <a:bodyPr vert="horz" wrap="square"/>
        <a:p>
          <a:pPr>
            <a:lnSpc>
              <a:spcPct val="10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rPr>
            <a:t>学院</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学校</a:t>
          </a:r>
          <a:r>
            <a:rPr lang="zh-CN" altLang="en-US" sz="1600" dirty="0">
              <a:latin typeface="微软雅黑" panose="020B0503020204020204" pitchFamily="34" charset="-122"/>
              <a:ea typeface="微软雅黑" panose="020B0503020204020204" pitchFamily="34" charset="-122"/>
            </a:rPr>
            <a:t>管理员</a:t>
          </a:r>
          <a:r>
            <a:rPr lang="zh-CN" altLang="en-US" sz="1600" dirty="0">
              <a:latin typeface="微软雅黑" panose="020B0503020204020204" pitchFamily="34" charset="-122"/>
              <a:ea typeface="微软雅黑" panose="020B0503020204020204" pitchFamily="34" charset="-122"/>
            </a:rPr>
            <a:t>审核</a:t>
          </a:r>
          <a:r>
            <a:rPr lang="zh-CN" altLang="en-US" sz="1600" dirty="0">
              <a:latin typeface="微软雅黑" panose="020B0503020204020204" pitchFamily="34" charset="-122"/>
              <a:ea typeface="微软雅黑" panose="020B0503020204020204" pitchFamily="34" charset="-122"/>
            </a:rPr>
            <a:t/>
          </a:r>
          <a:endParaRPr lang="zh-CN" altLang="en-US" sz="1600" dirty="0">
            <a:latin typeface="微软雅黑" panose="020B0503020204020204" pitchFamily="34" charset="-122"/>
            <a:ea typeface="微软雅黑" panose="020B0503020204020204" pitchFamily="34" charset="-122"/>
          </a:endParaRPr>
        </a:p>
      </dgm:t>
    </dgm:pt>
    <dgm:pt modelId="{0236E536-1AFA-4A20-8746-91282738657A}" cxnId="{878EAF79-3368-46B6-B336-BE8547A06497}"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5AC26297-420A-4169-A11D-DEC915C1E7F4}" cxnId="{878EAF79-3368-46B6-B336-BE8547A06497}"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959D519A-CC9D-4D5C-9884-442A102880ED}" type="pres">
      <dgm:prSet presAssocID="{7099C3CA-CBF5-434A-93FD-382CAA35C5C9}" presName="linearFlow" presStyleCnt="0">
        <dgm:presLayoutVars>
          <dgm:resizeHandles val="exact"/>
        </dgm:presLayoutVars>
      </dgm:prSet>
      <dgm:spPr/>
    </dgm:pt>
    <dgm:pt modelId="{84415379-5E5E-454B-AF77-BE12EEBBBA03}" type="pres">
      <dgm:prSet presAssocID="{B17653A8-39E1-4675-A908-ED37846FCDA6}" presName="node" presStyleLbl="node1" presStyleIdx="0" presStyleCnt="4" custScaleX="130372">
        <dgm:presLayoutVars>
          <dgm:bulletEnabled val="1"/>
        </dgm:presLayoutVars>
      </dgm:prSet>
      <dgm:spPr/>
    </dgm:pt>
    <dgm:pt modelId="{9E375DD1-2795-4DFB-A386-C0989179BE65}" type="pres">
      <dgm:prSet presAssocID="{FB28B938-0130-4779-9F51-60560538174E}" presName="sibTrans" presStyleLbl="sibTrans2D1" presStyleIdx="0" presStyleCnt="3"/>
      <dgm:spPr/>
    </dgm:pt>
    <dgm:pt modelId="{E4E865AA-DF3C-4B47-9C78-E48EB29D64FD}" type="pres">
      <dgm:prSet presAssocID="{FB28B938-0130-4779-9F51-60560538174E}" presName="connectorText" presStyleCnt="0"/>
      <dgm:spPr/>
    </dgm:pt>
    <dgm:pt modelId="{B2E5408B-E64B-4181-BBEB-058569807D4C}" type="pres">
      <dgm:prSet presAssocID="{5400AED2-D968-4B8C-BD76-403B884A8581}" presName="node" presStyleLbl="node1" presStyleIdx="1" presStyleCnt="4" custScaleX="130372">
        <dgm:presLayoutVars>
          <dgm:bulletEnabled val="1"/>
        </dgm:presLayoutVars>
      </dgm:prSet>
      <dgm:spPr/>
    </dgm:pt>
    <dgm:pt modelId="{C5DC49B1-595E-4649-A6C9-134F15369DE9}" type="pres">
      <dgm:prSet presAssocID="{C449E418-EBDC-4826-B28A-1A1A9279CD97}" presName="sibTrans" presStyleLbl="sibTrans2D1" presStyleIdx="1" presStyleCnt="3"/>
      <dgm:spPr/>
    </dgm:pt>
    <dgm:pt modelId="{726B53CC-549F-4D65-82C9-B964622AC7A8}" type="pres">
      <dgm:prSet presAssocID="{C449E418-EBDC-4826-B28A-1A1A9279CD97}" presName="connectorText" presStyleCnt="0"/>
      <dgm:spPr/>
    </dgm:pt>
    <dgm:pt modelId="{C07EEB8F-DDF2-40F5-BD2D-D3694A87EDB4}" type="pres">
      <dgm:prSet presAssocID="{24C35D5E-3FC5-488A-A351-45ACCA969741}" presName="node" presStyleLbl="node1" presStyleIdx="2" presStyleCnt="4" custScaleX="130372">
        <dgm:presLayoutVars>
          <dgm:bulletEnabled val="1"/>
        </dgm:presLayoutVars>
      </dgm:prSet>
      <dgm:spPr/>
    </dgm:pt>
    <dgm:pt modelId="{452EB0AC-CE94-4F42-8182-901BBBC0808C}" type="pres">
      <dgm:prSet presAssocID="{ACA3126A-130B-4750-8318-BAF313EB9052}" presName="sibTrans" presStyleLbl="sibTrans2D1" presStyleIdx="2" presStyleCnt="3"/>
      <dgm:spPr/>
    </dgm:pt>
    <dgm:pt modelId="{0A8D4401-074D-423A-BA55-37ABE627FF58}" type="pres">
      <dgm:prSet presAssocID="{ACA3126A-130B-4750-8318-BAF313EB9052}" presName="connectorText" presStyleCnt="0"/>
      <dgm:spPr/>
    </dgm:pt>
    <dgm:pt modelId="{96A90BF2-988C-4784-9366-16CEDCE13AB0}" type="pres">
      <dgm:prSet presAssocID="{F5DC9080-4744-4CCC-B3E7-05124E66C720}" presName="node" presStyleLbl="node1" presStyleIdx="3" presStyleCnt="4" custScaleX="130372">
        <dgm:presLayoutVars>
          <dgm:bulletEnabled val="1"/>
        </dgm:presLayoutVars>
      </dgm:prSet>
      <dgm:spPr/>
    </dgm:pt>
  </dgm:ptLst>
  <dgm:cxnLst>
    <dgm:cxn modelId="{DDF9B370-AD06-4182-8A15-D43CA087406C}" srcId="{7099C3CA-CBF5-434A-93FD-382CAA35C5C9}" destId="{B17653A8-39E1-4675-A908-ED37846FCDA6}" srcOrd="0" destOrd="0" parTransId="{1ECBD7FA-A65D-4B43-83E5-E32CC695B206}" sibTransId="{FB28B938-0130-4779-9F51-60560538174E}"/>
    <dgm:cxn modelId="{45E20030-1BB9-46C2-8985-6E394C1B28DF}" srcId="{7099C3CA-CBF5-434A-93FD-382CAA35C5C9}" destId="{5400AED2-D968-4B8C-BD76-403B884A8581}" srcOrd="1" destOrd="0" parTransId="{FF8665D0-BBAF-4BE4-87AE-58000B8EA4A8}" sibTransId="{C449E418-EBDC-4826-B28A-1A1A9279CD97}"/>
    <dgm:cxn modelId="{757F2966-5A19-45EE-BC71-BF46CAFE3375}" srcId="{7099C3CA-CBF5-434A-93FD-382CAA35C5C9}" destId="{24C35D5E-3FC5-488A-A351-45ACCA969741}" srcOrd="2" destOrd="0" parTransId="{9F34789B-0DB4-4096-8167-F2A6A7693A17}" sibTransId="{ACA3126A-130B-4750-8318-BAF313EB9052}"/>
    <dgm:cxn modelId="{878EAF79-3368-46B6-B336-BE8547A06497}" srcId="{7099C3CA-CBF5-434A-93FD-382CAA35C5C9}" destId="{F5DC9080-4744-4CCC-B3E7-05124E66C720}" srcOrd="3" destOrd="0" parTransId="{0236E536-1AFA-4A20-8746-91282738657A}" sibTransId="{5AC26297-420A-4169-A11D-DEC915C1E7F4}"/>
    <dgm:cxn modelId="{3822C2F1-D428-4F47-93ED-576DDB6058BF}" type="presOf" srcId="{7099C3CA-CBF5-434A-93FD-382CAA35C5C9}" destId="{959D519A-CC9D-4D5C-9884-442A102880ED}" srcOrd="0" destOrd="0" presId="urn:microsoft.com/office/officeart/2005/8/layout/process2"/>
    <dgm:cxn modelId="{399D25AC-0A83-41A4-9793-324D94D00823}" type="presParOf" srcId="{959D519A-CC9D-4D5C-9884-442A102880ED}" destId="{84415379-5E5E-454B-AF77-BE12EEBBBA03}" srcOrd="0" destOrd="0" presId="urn:microsoft.com/office/officeart/2005/8/layout/process2"/>
    <dgm:cxn modelId="{502C5BC9-0F2A-47D0-A307-2F9BDA82E3CE}" type="presOf" srcId="{B17653A8-39E1-4675-A908-ED37846FCDA6}" destId="{84415379-5E5E-454B-AF77-BE12EEBBBA03}" srcOrd="0" destOrd="0" presId="urn:microsoft.com/office/officeart/2005/8/layout/process2"/>
    <dgm:cxn modelId="{7081BAC7-4FD5-4AF0-BD81-0AAAD29B4A81}" type="presParOf" srcId="{959D519A-CC9D-4D5C-9884-442A102880ED}" destId="{9E375DD1-2795-4DFB-A386-C0989179BE65}" srcOrd="1" destOrd="0" presId="urn:microsoft.com/office/officeart/2005/8/layout/process2"/>
    <dgm:cxn modelId="{44AB4159-C917-4787-BA30-141A5BDA1FFE}" type="presOf" srcId="{FB28B938-0130-4779-9F51-60560538174E}" destId="{9E375DD1-2795-4DFB-A386-C0989179BE65}" srcOrd="0" destOrd="0" presId="urn:microsoft.com/office/officeart/2005/8/layout/process2"/>
    <dgm:cxn modelId="{DEA4C9C0-DCB9-4D8D-AA31-09BC6968C282}" type="presParOf" srcId="{9E375DD1-2795-4DFB-A386-C0989179BE65}" destId="{E4E865AA-DF3C-4B47-9C78-E48EB29D64FD}" srcOrd="0" destOrd="1" presId="urn:microsoft.com/office/officeart/2005/8/layout/process2"/>
    <dgm:cxn modelId="{8C109607-1B41-4675-B2C2-4C8FABFB049D}" type="presOf" srcId="{FB28B938-0130-4779-9F51-60560538174E}" destId="{E4E865AA-DF3C-4B47-9C78-E48EB29D64FD}" srcOrd="1" destOrd="0" presId="urn:microsoft.com/office/officeart/2005/8/layout/process2"/>
    <dgm:cxn modelId="{B2B5B16A-AE51-4377-A47C-C172AA4F7A16}" type="presParOf" srcId="{959D519A-CC9D-4D5C-9884-442A102880ED}" destId="{B2E5408B-E64B-4181-BBEB-058569807D4C}" srcOrd="2" destOrd="0" presId="urn:microsoft.com/office/officeart/2005/8/layout/process2"/>
    <dgm:cxn modelId="{3A4319F7-5C36-4EE5-B140-A40B909CD19D}" type="presOf" srcId="{5400AED2-D968-4B8C-BD76-403B884A8581}" destId="{B2E5408B-E64B-4181-BBEB-058569807D4C}" srcOrd="0" destOrd="0" presId="urn:microsoft.com/office/officeart/2005/8/layout/process2"/>
    <dgm:cxn modelId="{A7767C14-B362-474C-97AD-B3B598EDA9F1}" type="presParOf" srcId="{959D519A-CC9D-4D5C-9884-442A102880ED}" destId="{C5DC49B1-595E-4649-A6C9-134F15369DE9}" srcOrd="3" destOrd="0" presId="urn:microsoft.com/office/officeart/2005/8/layout/process2"/>
    <dgm:cxn modelId="{FBD5A312-F07C-4254-923E-2D478623622E}" type="presOf" srcId="{C449E418-EBDC-4826-B28A-1A1A9279CD97}" destId="{C5DC49B1-595E-4649-A6C9-134F15369DE9}" srcOrd="0" destOrd="0" presId="urn:microsoft.com/office/officeart/2005/8/layout/process2"/>
    <dgm:cxn modelId="{88C84E94-E124-43C1-A1EE-76EBF333C617}" type="presParOf" srcId="{C5DC49B1-595E-4649-A6C9-134F15369DE9}" destId="{726B53CC-549F-4D65-82C9-B964622AC7A8}" srcOrd="0" destOrd="3" presId="urn:microsoft.com/office/officeart/2005/8/layout/process2"/>
    <dgm:cxn modelId="{E69CBD10-F349-44CD-A69B-144DE18C2803}" type="presOf" srcId="{C449E418-EBDC-4826-B28A-1A1A9279CD97}" destId="{726B53CC-549F-4D65-82C9-B964622AC7A8}" srcOrd="1" destOrd="0" presId="urn:microsoft.com/office/officeart/2005/8/layout/process2"/>
    <dgm:cxn modelId="{F1ECF004-D547-43CB-A0EC-20F1D6EEC2F4}" type="presParOf" srcId="{959D519A-CC9D-4D5C-9884-442A102880ED}" destId="{C07EEB8F-DDF2-40F5-BD2D-D3694A87EDB4}" srcOrd="4" destOrd="0" presId="urn:microsoft.com/office/officeart/2005/8/layout/process2"/>
    <dgm:cxn modelId="{861066AA-7190-4F1D-BF0B-17AA0E149087}" type="presOf" srcId="{24C35D5E-3FC5-488A-A351-45ACCA969741}" destId="{C07EEB8F-DDF2-40F5-BD2D-D3694A87EDB4}" srcOrd="0" destOrd="0" presId="urn:microsoft.com/office/officeart/2005/8/layout/process2"/>
    <dgm:cxn modelId="{F34BF60D-6DAC-470A-A3CB-429B2703ECAF}" type="presParOf" srcId="{959D519A-CC9D-4D5C-9884-442A102880ED}" destId="{452EB0AC-CE94-4F42-8182-901BBBC0808C}" srcOrd="5" destOrd="0" presId="urn:microsoft.com/office/officeart/2005/8/layout/process2"/>
    <dgm:cxn modelId="{45738E33-AE40-43C6-A1D6-0924D1E247EA}" type="presOf" srcId="{ACA3126A-130B-4750-8318-BAF313EB9052}" destId="{452EB0AC-CE94-4F42-8182-901BBBC0808C}" srcOrd="0" destOrd="0" presId="urn:microsoft.com/office/officeart/2005/8/layout/process2"/>
    <dgm:cxn modelId="{74AB3B16-7F6E-4B21-B76A-EA731558F7EB}" type="presParOf" srcId="{452EB0AC-CE94-4F42-8182-901BBBC0808C}" destId="{0A8D4401-074D-423A-BA55-37ABE627FF58}" srcOrd="0" destOrd="5" presId="urn:microsoft.com/office/officeart/2005/8/layout/process2"/>
    <dgm:cxn modelId="{8E84134E-EE50-4BA9-99E2-364C166D0C3E}" type="presOf" srcId="{ACA3126A-130B-4750-8318-BAF313EB9052}" destId="{0A8D4401-074D-423A-BA55-37ABE627FF58}" srcOrd="1" destOrd="0" presId="urn:microsoft.com/office/officeart/2005/8/layout/process2"/>
    <dgm:cxn modelId="{380719CE-B342-4B96-83D3-16BD190675C0}" type="presParOf" srcId="{959D519A-CC9D-4D5C-9884-442A102880ED}" destId="{96A90BF2-988C-4784-9366-16CEDCE13AB0}" srcOrd="6" destOrd="0" presId="urn:microsoft.com/office/officeart/2005/8/layout/process2"/>
    <dgm:cxn modelId="{23657D60-2D64-4DD2-83FB-B9A52F2228D8}" type="presOf" srcId="{F5DC9080-4744-4CCC-B3E7-05124E66C720}" destId="{96A90BF2-988C-4784-9366-16CEDCE13AB0}" srcOrd="0" destOrd="0" presId="urn:microsoft.com/office/officeart/2005/8/layout/process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99C3CA-CBF5-434A-93FD-382CAA35C5C9}" type="doc">
      <dgm:prSet loTypeId="urn:microsoft.com/office/officeart/2005/8/layout/process2" loCatId="process" qsTypeId="urn:microsoft.com/office/officeart/2005/8/quickstyle/simple1" qsCatId="simple" csTypeId="urn:microsoft.com/office/officeart/2005/8/colors/accent1_2" csCatId="accent1" phldr="1"/>
      <dgm:spPr/>
    </dgm:pt>
    <dgm:pt modelId="{B15A5D21-65F0-49BF-B7DF-021CE808444D}">
      <dgm:prSet phldrT="[文本]" custT="1"/>
      <dgm:spPr>
        <a:solidFill>
          <a:schemeClr val="accent1">
            <a:lumMod val="60000"/>
            <a:lumOff val="40000"/>
          </a:schemeClr>
        </a:solidFill>
      </dgm:spPr>
      <dgm:t>
        <a:bodyPr/>
        <a:lstStyle/>
        <a:p>
          <a:r>
            <a:rPr lang="zh-CN" altLang="en-US" sz="1600" dirty="0">
              <a:latin typeface="微软雅黑" panose="020B0503020204020204" pitchFamily="34" charset="-122"/>
              <a:ea typeface="微软雅黑" panose="020B0503020204020204" pitchFamily="34" charset="-122"/>
            </a:rPr>
            <a:t>强制解约</a:t>
          </a:r>
        </a:p>
      </dgm:t>
    </dgm:pt>
    <dgm:pt modelId="{A78F398A-8C14-4BE0-901F-C08D7241F338}" cxnId="{E58D1634-9960-49A1-80EE-E690BF3C304D}"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20231CA-5E93-4F90-8BDB-BA38E776B259}" cxnId="{E58D1634-9960-49A1-80EE-E690BF3C304D}"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F5DC9080-4744-4CCC-B3E7-05124E66C720}">
      <dgm:prSet custT="1"/>
      <dgm:spPr>
        <a:solidFill>
          <a:schemeClr val="accent1">
            <a:lumMod val="60000"/>
            <a:lumOff val="40000"/>
          </a:schemeClr>
        </a:solidFill>
      </dgm:spPr>
      <dgm:t>
        <a:bodyPr/>
        <a:lstStyle/>
        <a:p>
          <a:r>
            <a:rPr lang="zh-CN" altLang="en-US" sz="1600" dirty="0">
              <a:latin typeface="微软雅黑" panose="020B0503020204020204" pitchFamily="34" charset="-122"/>
              <a:ea typeface="微软雅黑" panose="020B0503020204020204" pitchFamily="34" charset="-122"/>
            </a:rPr>
            <a:t>学生恢复网签资格</a:t>
          </a:r>
        </a:p>
      </dgm:t>
    </dgm:pt>
    <dgm:pt modelId="{0236E536-1AFA-4A20-8746-91282738657A}" cxnId="{EDCB5511-73F6-4B73-A1E9-D7DD0A734532}"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5AC26297-420A-4169-A11D-DEC915C1E7F4}" cxnId="{EDCB5511-73F6-4B73-A1E9-D7DD0A734532}"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959D519A-CC9D-4D5C-9884-442A102880ED}" type="pres">
      <dgm:prSet presAssocID="{7099C3CA-CBF5-434A-93FD-382CAA35C5C9}" presName="linearFlow" presStyleCnt="0">
        <dgm:presLayoutVars>
          <dgm:resizeHandles val="exact"/>
        </dgm:presLayoutVars>
      </dgm:prSet>
      <dgm:spPr/>
    </dgm:pt>
    <dgm:pt modelId="{FE39520D-040B-4577-A8B1-17892528764D}" type="pres">
      <dgm:prSet presAssocID="{B15A5D21-65F0-49BF-B7DF-021CE808444D}" presName="node" presStyleLbl="node1" presStyleIdx="0" presStyleCnt="2" custScaleY="88899">
        <dgm:presLayoutVars>
          <dgm:bulletEnabled val="1"/>
        </dgm:presLayoutVars>
      </dgm:prSet>
      <dgm:spPr/>
    </dgm:pt>
    <dgm:pt modelId="{A50EE4B3-3CA3-47F9-810A-DCF54D20A055}" type="pres">
      <dgm:prSet presAssocID="{C20231CA-5E93-4F90-8BDB-BA38E776B259}" presName="sibTrans" presStyleLbl="sibTrans2D1" presStyleIdx="0" presStyleCnt="1"/>
      <dgm:spPr/>
    </dgm:pt>
    <dgm:pt modelId="{C9F02F40-C9EC-42E0-8401-3B474C8EFEF6}" type="pres">
      <dgm:prSet presAssocID="{C20231CA-5E93-4F90-8BDB-BA38E776B259}" presName="connectorText" presStyleLbl="sibTrans2D1" presStyleIdx="0" presStyleCnt="1"/>
      <dgm:spPr/>
    </dgm:pt>
    <dgm:pt modelId="{96A90BF2-988C-4784-9366-16CEDCE13AB0}" type="pres">
      <dgm:prSet presAssocID="{F5DC9080-4744-4CCC-B3E7-05124E66C720}" presName="node" presStyleLbl="node1" presStyleIdx="1" presStyleCnt="2" custScaleY="88899">
        <dgm:presLayoutVars>
          <dgm:bulletEnabled val="1"/>
        </dgm:presLayoutVars>
      </dgm:prSet>
      <dgm:spPr/>
    </dgm:pt>
  </dgm:ptLst>
  <dgm:cxnLst>
    <dgm:cxn modelId="{4B519610-4CEF-48D0-B2CE-E3C806E846A7}" type="presOf" srcId="{C20231CA-5E93-4F90-8BDB-BA38E776B259}" destId="{C9F02F40-C9EC-42E0-8401-3B474C8EFEF6}" srcOrd="1" destOrd="0" presId="urn:microsoft.com/office/officeart/2005/8/layout/process2"/>
    <dgm:cxn modelId="{EDCB5511-73F6-4B73-A1E9-D7DD0A734532}" srcId="{7099C3CA-CBF5-434A-93FD-382CAA35C5C9}" destId="{F5DC9080-4744-4CCC-B3E7-05124E66C720}" srcOrd="1" destOrd="0" parTransId="{0236E536-1AFA-4A20-8746-91282738657A}" sibTransId="{5AC26297-420A-4169-A11D-DEC915C1E7F4}"/>
    <dgm:cxn modelId="{3BFF4313-5D31-46EE-AAA9-04E1BF95A721}" type="presOf" srcId="{F5DC9080-4744-4CCC-B3E7-05124E66C720}" destId="{96A90BF2-988C-4784-9366-16CEDCE13AB0}" srcOrd="0" destOrd="0" presId="urn:microsoft.com/office/officeart/2005/8/layout/process2"/>
    <dgm:cxn modelId="{E58D1634-9960-49A1-80EE-E690BF3C304D}" srcId="{7099C3CA-CBF5-434A-93FD-382CAA35C5C9}" destId="{B15A5D21-65F0-49BF-B7DF-021CE808444D}" srcOrd="0" destOrd="0" parTransId="{A78F398A-8C14-4BE0-901F-C08D7241F338}" sibTransId="{C20231CA-5E93-4F90-8BDB-BA38E776B259}"/>
    <dgm:cxn modelId="{0F99DA58-E859-4497-A4BB-9A39836E318F}" type="presOf" srcId="{7099C3CA-CBF5-434A-93FD-382CAA35C5C9}" destId="{959D519A-CC9D-4D5C-9884-442A102880ED}" srcOrd="0" destOrd="0" presId="urn:microsoft.com/office/officeart/2005/8/layout/process2"/>
    <dgm:cxn modelId="{2272EF7E-5BCA-4299-992E-C8A1AD434685}" type="presOf" srcId="{B15A5D21-65F0-49BF-B7DF-021CE808444D}" destId="{FE39520D-040B-4577-A8B1-17892528764D}" srcOrd="0" destOrd="0" presId="urn:microsoft.com/office/officeart/2005/8/layout/process2"/>
    <dgm:cxn modelId="{0396E3A7-FBC2-4AC2-9B57-FC3B65B90538}" type="presOf" srcId="{C20231CA-5E93-4F90-8BDB-BA38E776B259}" destId="{A50EE4B3-3CA3-47F9-810A-DCF54D20A055}" srcOrd="0" destOrd="0" presId="urn:microsoft.com/office/officeart/2005/8/layout/process2"/>
    <dgm:cxn modelId="{73A0865B-051A-41FE-95F4-551DFDEB594C}" type="presParOf" srcId="{959D519A-CC9D-4D5C-9884-442A102880ED}" destId="{FE39520D-040B-4577-A8B1-17892528764D}" srcOrd="0" destOrd="0" presId="urn:microsoft.com/office/officeart/2005/8/layout/process2"/>
    <dgm:cxn modelId="{77F9FB48-4261-4851-8C80-53854EB73449}" type="presParOf" srcId="{959D519A-CC9D-4D5C-9884-442A102880ED}" destId="{A50EE4B3-3CA3-47F9-810A-DCF54D20A055}" srcOrd="1" destOrd="0" presId="urn:microsoft.com/office/officeart/2005/8/layout/process2"/>
    <dgm:cxn modelId="{DD91DDE9-4569-4F03-9D97-11E90C5ACE3A}" type="presParOf" srcId="{A50EE4B3-3CA3-47F9-810A-DCF54D20A055}" destId="{C9F02F40-C9EC-42E0-8401-3B474C8EFEF6}" srcOrd="0" destOrd="0" presId="urn:microsoft.com/office/officeart/2005/8/layout/process2"/>
    <dgm:cxn modelId="{C5333595-D741-4458-9DDC-49FBBC963BED}" type="presParOf" srcId="{959D519A-CC9D-4D5C-9884-442A102880ED}" destId="{96A90BF2-988C-4784-9366-16CEDCE13AB0}" srcOrd="2" destOrd="0" presId="urn:microsoft.com/office/officeart/2005/8/layout/process2"/>
  </dgm:cxnLst>
  <dgm:bg>
    <a:noFill/>
  </dgm:bg>
  <dgm:whole/>
  <dgm:extLst>
    <a:ext uri="http://schemas.microsoft.com/office/drawing/2008/diagram">
      <dsp:dataModelExt xmlns:dsp="http://schemas.microsoft.com/office/drawing/2008/diagram" relId="rId2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99C3CA-CBF5-434A-93FD-382CAA35C5C9}" type="doc">
      <dgm:prSet loTypeId="urn:microsoft.com/office/officeart/2005/8/layout/process2" loCatId="process" qsTypeId="urn:microsoft.com/office/officeart/2005/8/quickstyle/simple1" qsCatId="simple" csTypeId="urn:microsoft.com/office/officeart/2005/8/colors/accent1_2" csCatId="accent1" phldr="1"/>
      <dgm:spPr/>
    </dgm:pt>
    <dgm:pt modelId="{B17653A8-39E1-4675-A908-ED37846FCDA6}">
      <dgm:prSet phldrT="[文本]" custT="1"/>
      <dgm:spPr>
        <a:solidFill>
          <a:srgbClr val="F23C00"/>
        </a:solidFill>
      </dgm:spPr>
      <dgm:t>
        <a:bodyPr/>
        <a:lstStyle/>
        <a:p>
          <a:r>
            <a:rPr lang="zh-CN" altLang="en-US" sz="1600" dirty="0">
              <a:latin typeface="微软雅黑" panose="020B0503020204020204" pitchFamily="34" charset="-122"/>
              <a:ea typeface="微软雅黑" panose="020B0503020204020204" pitchFamily="34" charset="-122"/>
            </a:rPr>
            <a:t>单位</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学生发起解约</a:t>
          </a:r>
        </a:p>
      </dgm:t>
    </dgm:pt>
    <dgm:pt modelId="{1ECBD7FA-A65D-4B43-83E5-E32CC695B206}" cxnId="{8F669995-3D3D-42D1-96FC-35E50C9DC15E}"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FB28B938-0130-4779-9F51-60560538174E}" cxnId="{8F669995-3D3D-42D1-96FC-35E50C9DC15E}"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5400AED2-D968-4B8C-BD76-403B884A8581}">
      <dgm:prSet phldrT="[文本]" custT="1"/>
      <dgm:spPr>
        <a:solidFill>
          <a:schemeClr val="bg2">
            <a:lumMod val="75000"/>
          </a:schemeClr>
        </a:solidFill>
      </dgm:spPr>
      <dgm:t>
        <a:bodyPr/>
        <a:lstStyle/>
        <a:p>
          <a:r>
            <a:rPr lang="zh-CN" altLang="en-US" sz="1600" dirty="0">
              <a:latin typeface="微软雅黑" panose="020B0503020204020204" pitchFamily="34" charset="-122"/>
              <a:ea typeface="微软雅黑" panose="020B0503020204020204" pitchFamily="34" charset="-122"/>
            </a:rPr>
            <a:t>学生</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单位同意解约</a:t>
          </a:r>
        </a:p>
      </dgm:t>
    </dgm:pt>
    <dgm:pt modelId="{FF8665D0-BBAF-4BE4-87AE-58000B8EA4A8}" cxnId="{4924FF12-49FD-4703-8D14-C24DF4D619C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449E418-EBDC-4826-B28A-1A1A9279CD97}" cxnId="{4924FF12-49FD-4703-8D14-C24DF4D619CA}"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24C35D5E-3FC5-488A-A351-45ACCA969741}">
      <dgm:prSet custT="1"/>
      <dgm:spPr>
        <a:solidFill>
          <a:schemeClr val="bg2">
            <a:lumMod val="75000"/>
          </a:schemeClr>
        </a:solidFill>
      </dgm:spPr>
      <dgm:t>
        <a:bodyPr/>
        <a:lstStyle/>
        <a:p>
          <a:r>
            <a:rPr lang="zh-CN" altLang="en-US" sz="1600" dirty="0">
              <a:latin typeface="微软雅黑" panose="020B0503020204020204" pitchFamily="34" charset="-122"/>
              <a:ea typeface="微软雅黑" panose="020B0503020204020204" pitchFamily="34" charset="-122"/>
            </a:rPr>
            <a:t>院系</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校级管理审核</a:t>
          </a:r>
        </a:p>
      </dgm:t>
    </dgm:pt>
    <dgm:pt modelId="{9F34789B-0DB4-4096-8167-F2A6A7693A17}" cxnId="{B88F5CC1-D83A-482A-8B64-F41FF4AF3E0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ACA3126A-130B-4750-8318-BAF313EB9052}" cxnId="{B88F5CC1-D83A-482A-8B64-F41FF4AF3E0A}"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F5DC9080-4744-4CCC-B3E7-05124E66C720}">
      <dgm:prSet custT="1"/>
      <dgm:spPr>
        <a:solidFill>
          <a:schemeClr val="bg2">
            <a:lumMod val="75000"/>
          </a:schemeClr>
        </a:solidFill>
      </dgm:spPr>
      <dgm:t>
        <a:bodyPr/>
        <a:lstStyle/>
        <a:p>
          <a:r>
            <a:rPr lang="zh-CN" altLang="en-US" sz="1600" dirty="0">
              <a:latin typeface="微软雅黑" panose="020B0503020204020204" pitchFamily="34" charset="-122"/>
              <a:ea typeface="微软雅黑" panose="020B0503020204020204" pitchFamily="34" charset="-122"/>
            </a:rPr>
            <a:t>学生恢复网签资格</a:t>
          </a:r>
        </a:p>
      </dgm:t>
    </dgm:pt>
    <dgm:pt modelId="{0236E536-1AFA-4A20-8746-91282738657A}" cxnId="{EDCB5511-73F6-4B73-A1E9-D7DD0A734532}"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5AC26297-420A-4169-A11D-DEC915C1E7F4}" cxnId="{EDCB5511-73F6-4B73-A1E9-D7DD0A734532}"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959D519A-CC9D-4D5C-9884-442A102880ED}" type="pres">
      <dgm:prSet presAssocID="{7099C3CA-CBF5-434A-93FD-382CAA35C5C9}" presName="linearFlow" presStyleCnt="0">
        <dgm:presLayoutVars>
          <dgm:resizeHandles val="exact"/>
        </dgm:presLayoutVars>
      </dgm:prSet>
      <dgm:spPr/>
    </dgm:pt>
    <dgm:pt modelId="{84415379-5E5E-454B-AF77-BE12EEBBBA03}" type="pres">
      <dgm:prSet presAssocID="{B17653A8-39E1-4675-A908-ED37846FCDA6}" presName="node" presStyleLbl="node1" presStyleIdx="0" presStyleCnt="4" custScaleX="130372">
        <dgm:presLayoutVars>
          <dgm:bulletEnabled val="1"/>
        </dgm:presLayoutVars>
      </dgm:prSet>
      <dgm:spPr/>
    </dgm:pt>
    <dgm:pt modelId="{9E375DD1-2795-4DFB-A386-C0989179BE65}" type="pres">
      <dgm:prSet presAssocID="{FB28B938-0130-4779-9F51-60560538174E}" presName="sibTrans" presStyleLbl="sibTrans2D1" presStyleIdx="0" presStyleCnt="3"/>
      <dgm:spPr/>
    </dgm:pt>
    <dgm:pt modelId="{E4E865AA-DF3C-4B47-9C78-E48EB29D64FD}" type="pres">
      <dgm:prSet presAssocID="{FB28B938-0130-4779-9F51-60560538174E}" presName="connectorText" presStyleLbl="sibTrans2D1" presStyleIdx="0" presStyleCnt="3"/>
      <dgm:spPr/>
    </dgm:pt>
    <dgm:pt modelId="{B2E5408B-E64B-4181-BBEB-058569807D4C}" type="pres">
      <dgm:prSet presAssocID="{5400AED2-D968-4B8C-BD76-403B884A8581}" presName="node" presStyleLbl="node1" presStyleIdx="1" presStyleCnt="4" custScaleX="130372">
        <dgm:presLayoutVars>
          <dgm:bulletEnabled val="1"/>
        </dgm:presLayoutVars>
      </dgm:prSet>
      <dgm:spPr/>
    </dgm:pt>
    <dgm:pt modelId="{C5DC49B1-595E-4649-A6C9-134F15369DE9}" type="pres">
      <dgm:prSet presAssocID="{C449E418-EBDC-4826-B28A-1A1A9279CD97}" presName="sibTrans" presStyleLbl="sibTrans2D1" presStyleIdx="1" presStyleCnt="3"/>
      <dgm:spPr/>
    </dgm:pt>
    <dgm:pt modelId="{726B53CC-549F-4D65-82C9-B964622AC7A8}" type="pres">
      <dgm:prSet presAssocID="{C449E418-EBDC-4826-B28A-1A1A9279CD97}" presName="connectorText" presStyleLbl="sibTrans2D1" presStyleIdx="1" presStyleCnt="3"/>
      <dgm:spPr/>
    </dgm:pt>
    <dgm:pt modelId="{C07EEB8F-DDF2-40F5-BD2D-D3694A87EDB4}" type="pres">
      <dgm:prSet presAssocID="{24C35D5E-3FC5-488A-A351-45ACCA969741}" presName="node" presStyleLbl="node1" presStyleIdx="2" presStyleCnt="4" custScaleX="130372">
        <dgm:presLayoutVars>
          <dgm:bulletEnabled val="1"/>
        </dgm:presLayoutVars>
      </dgm:prSet>
      <dgm:spPr/>
    </dgm:pt>
    <dgm:pt modelId="{452EB0AC-CE94-4F42-8182-901BBBC0808C}" type="pres">
      <dgm:prSet presAssocID="{ACA3126A-130B-4750-8318-BAF313EB9052}" presName="sibTrans" presStyleLbl="sibTrans2D1" presStyleIdx="2" presStyleCnt="3"/>
      <dgm:spPr/>
    </dgm:pt>
    <dgm:pt modelId="{0A8D4401-074D-423A-BA55-37ABE627FF58}" type="pres">
      <dgm:prSet presAssocID="{ACA3126A-130B-4750-8318-BAF313EB9052}" presName="connectorText" presStyleLbl="sibTrans2D1" presStyleIdx="2" presStyleCnt="3"/>
      <dgm:spPr/>
    </dgm:pt>
    <dgm:pt modelId="{96A90BF2-988C-4784-9366-16CEDCE13AB0}" type="pres">
      <dgm:prSet presAssocID="{F5DC9080-4744-4CCC-B3E7-05124E66C720}" presName="node" presStyleLbl="node1" presStyleIdx="3" presStyleCnt="4" custScaleX="130372">
        <dgm:presLayoutVars>
          <dgm:bulletEnabled val="1"/>
        </dgm:presLayoutVars>
      </dgm:prSet>
      <dgm:spPr/>
    </dgm:pt>
  </dgm:ptLst>
  <dgm:cxnLst>
    <dgm:cxn modelId="{954DC803-6DF5-4DA3-83D8-80C0C1E77D7B}" type="presOf" srcId="{ACA3126A-130B-4750-8318-BAF313EB9052}" destId="{452EB0AC-CE94-4F42-8182-901BBBC0808C}" srcOrd="0" destOrd="0" presId="urn:microsoft.com/office/officeart/2005/8/layout/process2"/>
    <dgm:cxn modelId="{EDCB5511-73F6-4B73-A1E9-D7DD0A734532}" srcId="{7099C3CA-CBF5-434A-93FD-382CAA35C5C9}" destId="{F5DC9080-4744-4CCC-B3E7-05124E66C720}" srcOrd="3" destOrd="0" parTransId="{0236E536-1AFA-4A20-8746-91282738657A}" sibTransId="{5AC26297-420A-4169-A11D-DEC915C1E7F4}"/>
    <dgm:cxn modelId="{4924FF12-49FD-4703-8D14-C24DF4D619CA}" srcId="{7099C3CA-CBF5-434A-93FD-382CAA35C5C9}" destId="{5400AED2-D968-4B8C-BD76-403B884A8581}" srcOrd="1" destOrd="0" parTransId="{FF8665D0-BBAF-4BE4-87AE-58000B8EA4A8}" sibTransId="{C449E418-EBDC-4826-B28A-1A1A9279CD97}"/>
    <dgm:cxn modelId="{7825A014-2F1C-4DC3-97A9-BD3D3D3211DF}" type="presOf" srcId="{7099C3CA-CBF5-434A-93FD-382CAA35C5C9}" destId="{959D519A-CC9D-4D5C-9884-442A102880ED}" srcOrd="0" destOrd="0" presId="urn:microsoft.com/office/officeart/2005/8/layout/process2"/>
    <dgm:cxn modelId="{F8D05527-0904-466D-91D9-A52F256207E3}" type="presOf" srcId="{ACA3126A-130B-4750-8318-BAF313EB9052}" destId="{0A8D4401-074D-423A-BA55-37ABE627FF58}" srcOrd="1" destOrd="0" presId="urn:microsoft.com/office/officeart/2005/8/layout/process2"/>
    <dgm:cxn modelId="{C53A2879-477D-47D8-B0FE-CB19FD6650B3}" type="presOf" srcId="{5400AED2-D968-4B8C-BD76-403B884A8581}" destId="{B2E5408B-E64B-4181-BBEB-058569807D4C}" srcOrd="0" destOrd="0" presId="urn:microsoft.com/office/officeart/2005/8/layout/process2"/>
    <dgm:cxn modelId="{42DF1187-9F7D-48A4-A7F0-81086FC040E2}" type="presOf" srcId="{B17653A8-39E1-4675-A908-ED37846FCDA6}" destId="{84415379-5E5E-454B-AF77-BE12EEBBBA03}" srcOrd="0" destOrd="0" presId="urn:microsoft.com/office/officeart/2005/8/layout/process2"/>
    <dgm:cxn modelId="{2C839791-2C49-4539-81C8-98768DEF758A}" type="presOf" srcId="{F5DC9080-4744-4CCC-B3E7-05124E66C720}" destId="{96A90BF2-988C-4784-9366-16CEDCE13AB0}" srcOrd="0" destOrd="0" presId="urn:microsoft.com/office/officeart/2005/8/layout/process2"/>
    <dgm:cxn modelId="{8F669995-3D3D-42D1-96FC-35E50C9DC15E}" srcId="{7099C3CA-CBF5-434A-93FD-382CAA35C5C9}" destId="{B17653A8-39E1-4675-A908-ED37846FCDA6}" srcOrd="0" destOrd="0" parTransId="{1ECBD7FA-A65D-4B43-83E5-E32CC695B206}" sibTransId="{FB28B938-0130-4779-9F51-60560538174E}"/>
    <dgm:cxn modelId="{4609E596-EED5-4670-9C77-4743AED261F2}" type="presOf" srcId="{FB28B938-0130-4779-9F51-60560538174E}" destId="{E4E865AA-DF3C-4B47-9C78-E48EB29D64FD}" srcOrd="1" destOrd="0" presId="urn:microsoft.com/office/officeart/2005/8/layout/process2"/>
    <dgm:cxn modelId="{E7A9B4A2-51EB-49C5-82EE-86FEC01A2220}" type="presOf" srcId="{C449E418-EBDC-4826-B28A-1A1A9279CD97}" destId="{726B53CC-549F-4D65-82C9-B964622AC7A8}" srcOrd="1" destOrd="0" presId="urn:microsoft.com/office/officeart/2005/8/layout/process2"/>
    <dgm:cxn modelId="{B88F5CC1-D83A-482A-8B64-F41FF4AF3E0A}" srcId="{7099C3CA-CBF5-434A-93FD-382CAA35C5C9}" destId="{24C35D5E-3FC5-488A-A351-45ACCA969741}" srcOrd="2" destOrd="0" parTransId="{9F34789B-0DB4-4096-8167-F2A6A7693A17}" sibTransId="{ACA3126A-130B-4750-8318-BAF313EB9052}"/>
    <dgm:cxn modelId="{EB8280D3-5AE5-41F0-8EB1-ECF9E602A403}" type="presOf" srcId="{24C35D5E-3FC5-488A-A351-45ACCA969741}" destId="{C07EEB8F-DDF2-40F5-BD2D-D3694A87EDB4}" srcOrd="0" destOrd="0" presId="urn:microsoft.com/office/officeart/2005/8/layout/process2"/>
    <dgm:cxn modelId="{80FAA6D5-5AE7-4508-801B-88956A621D13}" type="presOf" srcId="{C449E418-EBDC-4826-B28A-1A1A9279CD97}" destId="{C5DC49B1-595E-4649-A6C9-134F15369DE9}" srcOrd="0" destOrd="0" presId="urn:microsoft.com/office/officeart/2005/8/layout/process2"/>
    <dgm:cxn modelId="{15658DE6-B996-46A7-8555-509DD89E8498}" type="presOf" srcId="{FB28B938-0130-4779-9F51-60560538174E}" destId="{9E375DD1-2795-4DFB-A386-C0989179BE65}" srcOrd="0" destOrd="0" presId="urn:microsoft.com/office/officeart/2005/8/layout/process2"/>
    <dgm:cxn modelId="{E277367E-B7EB-4B62-931A-444BE3CE1D83}" type="presParOf" srcId="{959D519A-CC9D-4D5C-9884-442A102880ED}" destId="{84415379-5E5E-454B-AF77-BE12EEBBBA03}" srcOrd="0" destOrd="0" presId="urn:microsoft.com/office/officeart/2005/8/layout/process2"/>
    <dgm:cxn modelId="{03AD89F3-74DE-4E25-BF47-7BB388979186}" type="presParOf" srcId="{959D519A-CC9D-4D5C-9884-442A102880ED}" destId="{9E375DD1-2795-4DFB-A386-C0989179BE65}" srcOrd="1" destOrd="0" presId="urn:microsoft.com/office/officeart/2005/8/layout/process2"/>
    <dgm:cxn modelId="{1BA9A21C-BD09-41CB-AA0B-942495735322}" type="presParOf" srcId="{9E375DD1-2795-4DFB-A386-C0989179BE65}" destId="{E4E865AA-DF3C-4B47-9C78-E48EB29D64FD}" srcOrd="0" destOrd="0" presId="urn:microsoft.com/office/officeart/2005/8/layout/process2"/>
    <dgm:cxn modelId="{546AB593-7BEC-4A7E-887B-2CD26077E5F5}" type="presParOf" srcId="{959D519A-CC9D-4D5C-9884-442A102880ED}" destId="{B2E5408B-E64B-4181-BBEB-058569807D4C}" srcOrd="2" destOrd="0" presId="urn:microsoft.com/office/officeart/2005/8/layout/process2"/>
    <dgm:cxn modelId="{5BB2608F-6420-4861-B013-AFB5A3BB61C7}" type="presParOf" srcId="{959D519A-CC9D-4D5C-9884-442A102880ED}" destId="{C5DC49B1-595E-4649-A6C9-134F15369DE9}" srcOrd="3" destOrd="0" presId="urn:microsoft.com/office/officeart/2005/8/layout/process2"/>
    <dgm:cxn modelId="{2630733E-F05A-436E-96AF-7F57450AFFBB}" type="presParOf" srcId="{C5DC49B1-595E-4649-A6C9-134F15369DE9}" destId="{726B53CC-549F-4D65-82C9-B964622AC7A8}" srcOrd="0" destOrd="0" presId="urn:microsoft.com/office/officeart/2005/8/layout/process2"/>
    <dgm:cxn modelId="{36AB624A-FD9F-4A01-B10E-8E9C7CE0756D}" type="presParOf" srcId="{959D519A-CC9D-4D5C-9884-442A102880ED}" destId="{C07EEB8F-DDF2-40F5-BD2D-D3694A87EDB4}" srcOrd="4" destOrd="0" presId="urn:microsoft.com/office/officeart/2005/8/layout/process2"/>
    <dgm:cxn modelId="{A970BF1A-3050-4E65-A5FD-27C2D189F540}" type="presParOf" srcId="{959D519A-CC9D-4D5C-9884-442A102880ED}" destId="{452EB0AC-CE94-4F42-8182-901BBBC0808C}" srcOrd="5" destOrd="0" presId="urn:microsoft.com/office/officeart/2005/8/layout/process2"/>
    <dgm:cxn modelId="{C0171B35-8657-41C6-8A25-EB5755424461}" type="presParOf" srcId="{452EB0AC-CE94-4F42-8182-901BBBC0808C}" destId="{0A8D4401-074D-423A-BA55-37ABE627FF58}" srcOrd="0" destOrd="0" presId="urn:microsoft.com/office/officeart/2005/8/layout/process2"/>
    <dgm:cxn modelId="{BF8901CF-6E8C-425F-B9BC-34C6884634DE}" type="presParOf" srcId="{959D519A-CC9D-4D5C-9884-442A102880ED}" destId="{96A90BF2-988C-4784-9366-16CEDCE13AB0}" srcOrd="6" destOrd="0" presId="urn:microsoft.com/office/officeart/2005/8/layout/process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99C3CA-CBF5-434A-93FD-382CAA35C5C9}" type="doc">
      <dgm:prSet loTypeId="urn:microsoft.com/office/officeart/2005/8/layout/process2" loCatId="process" qsTypeId="urn:microsoft.com/office/officeart/2005/8/quickstyle/simple1" qsCatId="simple" csTypeId="urn:microsoft.com/office/officeart/2005/8/colors/accent1_2" csCatId="accent1" phldr="1"/>
      <dgm:spPr/>
    </dgm:pt>
    <dgm:pt modelId="{B17653A8-39E1-4675-A908-ED37846FCDA6}">
      <dgm:prSet phldrT="[文本]" custT="1"/>
      <dgm:spPr>
        <a:solidFill>
          <a:schemeClr val="bg2">
            <a:lumMod val="75000"/>
          </a:schemeClr>
        </a:solidFill>
      </dgm:spPr>
      <dgm:t>
        <a:bodyPr/>
        <a:lstStyle/>
        <a:p>
          <a:r>
            <a:rPr lang="zh-CN" altLang="en-US" sz="1600" dirty="0">
              <a:latin typeface="微软雅黑" panose="020B0503020204020204" pitchFamily="34" charset="-122"/>
              <a:ea typeface="微软雅黑" panose="020B0503020204020204" pitchFamily="34" charset="-122"/>
            </a:rPr>
            <a:t>单位</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学生发起解约</a:t>
          </a:r>
        </a:p>
      </dgm:t>
    </dgm:pt>
    <dgm:pt modelId="{1ECBD7FA-A65D-4B43-83E5-E32CC695B206}" cxnId="{8F669995-3D3D-42D1-96FC-35E50C9DC15E}"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FB28B938-0130-4779-9F51-60560538174E}" cxnId="{8F669995-3D3D-42D1-96FC-35E50C9DC15E}"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5400AED2-D968-4B8C-BD76-403B884A8581}">
      <dgm:prSet phldrT="[文本]" custT="1"/>
      <dgm:spPr>
        <a:solidFill>
          <a:srgbClr val="F23C00"/>
        </a:solidFill>
      </dgm:spPr>
      <dgm:t>
        <a:bodyPr/>
        <a:lstStyle/>
        <a:p>
          <a:r>
            <a:rPr lang="zh-CN" altLang="en-US" sz="1600" dirty="0">
              <a:latin typeface="微软雅黑" panose="020B0503020204020204" pitchFamily="34" charset="-122"/>
              <a:ea typeface="微软雅黑" panose="020B0503020204020204" pitchFamily="34" charset="-122"/>
            </a:rPr>
            <a:t>学生</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单位同意解约</a:t>
          </a:r>
        </a:p>
      </dgm:t>
    </dgm:pt>
    <dgm:pt modelId="{FF8665D0-BBAF-4BE4-87AE-58000B8EA4A8}" cxnId="{4924FF12-49FD-4703-8D14-C24DF4D619C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449E418-EBDC-4826-B28A-1A1A9279CD97}" cxnId="{4924FF12-49FD-4703-8D14-C24DF4D619CA}"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24C35D5E-3FC5-488A-A351-45ACCA969741}">
      <dgm:prSet custT="1"/>
      <dgm:spPr>
        <a:solidFill>
          <a:schemeClr val="bg2">
            <a:lumMod val="75000"/>
          </a:schemeClr>
        </a:solidFill>
      </dgm:spPr>
      <dgm:t>
        <a:bodyPr/>
        <a:lstStyle/>
        <a:p>
          <a:r>
            <a:rPr lang="zh-CN" altLang="en-US" sz="1600" dirty="0">
              <a:latin typeface="微软雅黑" panose="020B0503020204020204" pitchFamily="34" charset="-122"/>
              <a:ea typeface="微软雅黑" panose="020B0503020204020204" pitchFamily="34" charset="-122"/>
            </a:rPr>
            <a:t>院系</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校级管理审核</a:t>
          </a:r>
        </a:p>
      </dgm:t>
    </dgm:pt>
    <dgm:pt modelId="{9F34789B-0DB4-4096-8167-F2A6A7693A17}" cxnId="{B88F5CC1-D83A-482A-8B64-F41FF4AF3E0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ACA3126A-130B-4750-8318-BAF313EB9052}" cxnId="{B88F5CC1-D83A-482A-8B64-F41FF4AF3E0A}"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F5DC9080-4744-4CCC-B3E7-05124E66C720}">
      <dgm:prSet custT="1"/>
      <dgm:spPr>
        <a:solidFill>
          <a:schemeClr val="bg2">
            <a:lumMod val="75000"/>
          </a:schemeClr>
        </a:solidFill>
      </dgm:spPr>
      <dgm:t>
        <a:bodyPr/>
        <a:lstStyle/>
        <a:p>
          <a:r>
            <a:rPr lang="zh-CN" altLang="en-US" sz="1600" dirty="0">
              <a:latin typeface="微软雅黑" panose="020B0503020204020204" pitchFamily="34" charset="-122"/>
              <a:ea typeface="微软雅黑" panose="020B0503020204020204" pitchFamily="34" charset="-122"/>
            </a:rPr>
            <a:t>学生恢复网签资格</a:t>
          </a:r>
        </a:p>
      </dgm:t>
    </dgm:pt>
    <dgm:pt modelId="{0236E536-1AFA-4A20-8746-91282738657A}" cxnId="{EDCB5511-73F6-4B73-A1E9-D7DD0A734532}"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5AC26297-420A-4169-A11D-DEC915C1E7F4}" cxnId="{EDCB5511-73F6-4B73-A1E9-D7DD0A734532}"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959D519A-CC9D-4D5C-9884-442A102880ED}" type="pres">
      <dgm:prSet presAssocID="{7099C3CA-CBF5-434A-93FD-382CAA35C5C9}" presName="linearFlow" presStyleCnt="0">
        <dgm:presLayoutVars>
          <dgm:resizeHandles val="exact"/>
        </dgm:presLayoutVars>
      </dgm:prSet>
      <dgm:spPr/>
    </dgm:pt>
    <dgm:pt modelId="{84415379-5E5E-454B-AF77-BE12EEBBBA03}" type="pres">
      <dgm:prSet presAssocID="{B17653A8-39E1-4675-A908-ED37846FCDA6}" presName="node" presStyleLbl="node1" presStyleIdx="0" presStyleCnt="4" custScaleX="130372">
        <dgm:presLayoutVars>
          <dgm:bulletEnabled val="1"/>
        </dgm:presLayoutVars>
      </dgm:prSet>
      <dgm:spPr/>
    </dgm:pt>
    <dgm:pt modelId="{9E375DD1-2795-4DFB-A386-C0989179BE65}" type="pres">
      <dgm:prSet presAssocID="{FB28B938-0130-4779-9F51-60560538174E}" presName="sibTrans" presStyleLbl="sibTrans2D1" presStyleIdx="0" presStyleCnt="3"/>
      <dgm:spPr/>
    </dgm:pt>
    <dgm:pt modelId="{E4E865AA-DF3C-4B47-9C78-E48EB29D64FD}" type="pres">
      <dgm:prSet presAssocID="{FB28B938-0130-4779-9F51-60560538174E}" presName="connectorText" presStyleLbl="sibTrans2D1" presStyleIdx="0" presStyleCnt="3"/>
      <dgm:spPr/>
    </dgm:pt>
    <dgm:pt modelId="{B2E5408B-E64B-4181-BBEB-058569807D4C}" type="pres">
      <dgm:prSet presAssocID="{5400AED2-D968-4B8C-BD76-403B884A8581}" presName="node" presStyleLbl="node1" presStyleIdx="1" presStyleCnt="4" custScaleX="130372">
        <dgm:presLayoutVars>
          <dgm:bulletEnabled val="1"/>
        </dgm:presLayoutVars>
      </dgm:prSet>
      <dgm:spPr/>
    </dgm:pt>
    <dgm:pt modelId="{C5DC49B1-595E-4649-A6C9-134F15369DE9}" type="pres">
      <dgm:prSet presAssocID="{C449E418-EBDC-4826-B28A-1A1A9279CD97}" presName="sibTrans" presStyleLbl="sibTrans2D1" presStyleIdx="1" presStyleCnt="3"/>
      <dgm:spPr/>
    </dgm:pt>
    <dgm:pt modelId="{726B53CC-549F-4D65-82C9-B964622AC7A8}" type="pres">
      <dgm:prSet presAssocID="{C449E418-EBDC-4826-B28A-1A1A9279CD97}" presName="connectorText" presStyleLbl="sibTrans2D1" presStyleIdx="1" presStyleCnt="3"/>
      <dgm:spPr/>
    </dgm:pt>
    <dgm:pt modelId="{C07EEB8F-DDF2-40F5-BD2D-D3694A87EDB4}" type="pres">
      <dgm:prSet presAssocID="{24C35D5E-3FC5-488A-A351-45ACCA969741}" presName="node" presStyleLbl="node1" presStyleIdx="2" presStyleCnt="4" custScaleX="130372">
        <dgm:presLayoutVars>
          <dgm:bulletEnabled val="1"/>
        </dgm:presLayoutVars>
      </dgm:prSet>
      <dgm:spPr/>
    </dgm:pt>
    <dgm:pt modelId="{452EB0AC-CE94-4F42-8182-901BBBC0808C}" type="pres">
      <dgm:prSet presAssocID="{ACA3126A-130B-4750-8318-BAF313EB9052}" presName="sibTrans" presStyleLbl="sibTrans2D1" presStyleIdx="2" presStyleCnt="3"/>
      <dgm:spPr/>
    </dgm:pt>
    <dgm:pt modelId="{0A8D4401-074D-423A-BA55-37ABE627FF58}" type="pres">
      <dgm:prSet presAssocID="{ACA3126A-130B-4750-8318-BAF313EB9052}" presName="connectorText" presStyleLbl="sibTrans2D1" presStyleIdx="2" presStyleCnt="3"/>
      <dgm:spPr/>
    </dgm:pt>
    <dgm:pt modelId="{96A90BF2-988C-4784-9366-16CEDCE13AB0}" type="pres">
      <dgm:prSet presAssocID="{F5DC9080-4744-4CCC-B3E7-05124E66C720}" presName="node" presStyleLbl="node1" presStyleIdx="3" presStyleCnt="4" custScaleX="130372">
        <dgm:presLayoutVars>
          <dgm:bulletEnabled val="1"/>
        </dgm:presLayoutVars>
      </dgm:prSet>
      <dgm:spPr/>
    </dgm:pt>
  </dgm:ptLst>
  <dgm:cxnLst>
    <dgm:cxn modelId="{954DC803-6DF5-4DA3-83D8-80C0C1E77D7B}" type="presOf" srcId="{ACA3126A-130B-4750-8318-BAF313EB9052}" destId="{452EB0AC-CE94-4F42-8182-901BBBC0808C}" srcOrd="0" destOrd="0" presId="urn:microsoft.com/office/officeart/2005/8/layout/process2"/>
    <dgm:cxn modelId="{EDCB5511-73F6-4B73-A1E9-D7DD0A734532}" srcId="{7099C3CA-CBF5-434A-93FD-382CAA35C5C9}" destId="{F5DC9080-4744-4CCC-B3E7-05124E66C720}" srcOrd="3" destOrd="0" parTransId="{0236E536-1AFA-4A20-8746-91282738657A}" sibTransId="{5AC26297-420A-4169-A11D-DEC915C1E7F4}"/>
    <dgm:cxn modelId="{4924FF12-49FD-4703-8D14-C24DF4D619CA}" srcId="{7099C3CA-CBF5-434A-93FD-382CAA35C5C9}" destId="{5400AED2-D968-4B8C-BD76-403B884A8581}" srcOrd="1" destOrd="0" parTransId="{FF8665D0-BBAF-4BE4-87AE-58000B8EA4A8}" sibTransId="{C449E418-EBDC-4826-B28A-1A1A9279CD97}"/>
    <dgm:cxn modelId="{7825A014-2F1C-4DC3-97A9-BD3D3D3211DF}" type="presOf" srcId="{7099C3CA-CBF5-434A-93FD-382CAA35C5C9}" destId="{959D519A-CC9D-4D5C-9884-442A102880ED}" srcOrd="0" destOrd="0" presId="urn:microsoft.com/office/officeart/2005/8/layout/process2"/>
    <dgm:cxn modelId="{F8D05527-0904-466D-91D9-A52F256207E3}" type="presOf" srcId="{ACA3126A-130B-4750-8318-BAF313EB9052}" destId="{0A8D4401-074D-423A-BA55-37ABE627FF58}" srcOrd="1" destOrd="0" presId="urn:microsoft.com/office/officeart/2005/8/layout/process2"/>
    <dgm:cxn modelId="{C53A2879-477D-47D8-B0FE-CB19FD6650B3}" type="presOf" srcId="{5400AED2-D968-4B8C-BD76-403B884A8581}" destId="{B2E5408B-E64B-4181-BBEB-058569807D4C}" srcOrd="0" destOrd="0" presId="urn:microsoft.com/office/officeart/2005/8/layout/process2"/>
    <dgm:cxn modelId="{42DF1187-9F7D-48A4-A7F0-81086FC040E2}" type="presOf" srcId="{B17653A8-39E1-4675-A908-ED37846FCDA6}" destId="{84415379-5E5E-454B-AF77-BE12EEBBBA03}" srcOrd="0" destOrd="0" presId="urn:microsoft.com/office/officeart/2005/8/layout/process2"/>
    <dgm:cxn modelId="{2C839791-2C49-4539-81C8-98768DEF758A}" type="presOf" srcId="{F5DC9080-4744-4CCC-B3E7-05124E66C720}" destId="{96A90BF2-988C-4784-9366-16CEDCE13AB0}" srcOrd="0" destOrd="0" presId="urn:microsoft.com/office/officeart/2005/8/layout/process2"/>
    <dgm:cxn modelId="{8F669995-3D3D-42D1-96FC-35E50C9DC15E}" srcId="{7099C3CA-CBF5-434A-93FD-382CAA35C5C9}" destId="{B17653A8-39E1-4675-A908-ED37846FCDA6}" srcOrd="0" destOrd="0" parTransId="{1ECBD7FA-A65D-4B43-83E5-E32CC695B206}" sibTransId="{FB28B938-0130-4779-9F51-60560538174E}"/>
    <dgm:cxn modelId="{4609E596-EED5-4670-9C77-4743AED261F2}" type="presOf" srcId="{FB28B938-0130-4779-9F51-60560538174E}" destId="{E4E865AA-DF3C-4B47-9C78-E48EB29D64FD}" srcOrd="1" destOrd="0" presId="urn:microsoft.com/office/officeart/2005/8/layout/process2"/>
    <dgm:cxn modelId="{E7A9B4A2-51EB-49C5-82EE-86FEC01A2220}" type="presOf" srcId="{C449E418-EBDC-4826-B28A-1A1A9279CD97}" destId="{726B53CC-549F-4D65-82C9-B964622AC7A8}" srcOrd="1" destOrd="0" presId="urn:microsoft.com/office/officeart/2005/8/layout/process2"/>
    <dgm:cxn modelId="{B88F5CC1-D83A-482A-8B64-F41FF4AF3E0A}" srcId="{7099C3CA-CBF5-434A-93FD-382CAA35C5C9}" destId="{24C35D5E-3FC5-488A-A351-45ACCA969741}" srcOrd="2" destOrd="0" parTransId="{9F34789B-0DB4-4096-8167-F2A6A7693A17}" sibTransId="{ACA3126A-130B-4750-8318-BAF313EB9052}"/>
    <dgm:cxn modelId="{EB8280D3-5AE5-41F0-8EB1-ECF9E602A403}" type="presOf" srcId="{24C35D5E-3FC5-488A-A351-45ACCA969741}" destId="{C07EEB8F-DDF2-40F5-BD2D-D3694A87EDB4}" srcOrd="0" destOrd="0" presId="urn:microsoft.com/office/officeart/2005/8/layout/process2"/>
    <dgm:cxn modelId="{80FAA6D5-5AE7-4508-801B-88956A621D13}" type="presOf" srcId="{C449E418-EBDC-4826-B28A-1A1A9279CD97}" destId="{C5DC49B1-595E-4649-A6C9-134F15369DE9}" srcOrd="0" destOrd="0" presId="urn:microsoft.com/office/officeart/2005/8/layout/process2"/>
    <dgm:cxn modelId="{15658DE6-B996-46A7-8555-509DD89E8498}" type="presOf" srcId="{FB28B938-0130-4779-9F51-60560538174E}" destId="{9E375DD1-2795-4DFB-A386-C0989179BE65}" srcOrd="0" destOrd="0" presId="urn:microsoft.com/office/officeart/2005/8/layout/process2"/>
    <dgm:cxn modelId="{E277367E-B7EB-4B62-931A-444BE3CE1D83}" type="presParOf" srcId="{959D519A-CC9D-4D5C-9884-442A102880ED}" destId="{84415379-5E5E-454B-AF77-BE12EEBBBA03}" srcOrd="0" destOrd="0" presId="urn:microsoft.com/office/officeart/2005/8/layout/process2"/>
    <dgm:cxn modelId="{03AD89F3-74DE-4E25-BF47-7BB388979186}" type="presParOf" srcId="{959D519A-CC9D-4D5C-9884-442A102880ED}" destId="{9E375DD1-2795-4DFB-A386-C0989179BE65}" srcOrd="1" destOrd="0" presId="urn:microsoft.com/office/officeart/2005/8/layout/process2"/>
    <dgm:cxn modelId="{1BA9A21C-BD09-41CB-AA0B-942495735322}" type="presParOf" srcId="{9E375DD1-2795-4DFB-A386-C0989179BE65}" destId="{E4E865AA-DF3C-4B47-9C78-E48EB29D64FD}" srcOrd="0" destOrd="0" presId="urn:microsoft.com/office/officeart/2005/8/layout/process2"/>
    <dgm:cxn modelId="{546AB593-7BEC-4A7E-887B-2CD26077E5F5}" type="presParOf" srcId="{959D519A-CC9D-4D5C-9884-442A102880ED}" destId="{B2E5408B-E64B-4181-BBEB-058569807D4C}" srcOrd="2" destOrd="0" presId="urn:microsoft.com/office/officeart/2005/8/layout/process2"/>
    <dgm:cxn modelId="{5BB2608F-6420-4861-B013-AFB5A3BB61C7}" type="presParOf" srcId="{959D519A-CC9D-4D5C-9884-442A102880ED}" destId="{C5DC49B1-595E-4649-A6C9-134F15369DE9}" srcOrd="3" destOrd="0" presId="urn:microsoft.com/office/officeart/2005/8/layout/process2"/>
    <dgm:cxn modelId="{2630733E-F05A-436E-96AF-7F57450AFFBB}" type="presParOf" srcId="{C5DC49B1-595E-4649-A6C9-134F15369DE9}" destId="{726B53CC-549F-4D65-82C9-B964622AC7A8}" srcOrd="0" destOrd="0" presId="urn:microsoft.com/office/officeart/2005/8/layout/process2"/>
    <dgm:cxn modelId="{36AB624A-FD9F-4A01-B10E-8E9C7CE0756D}" type="presParOf" srcId="{959D519A-CC9D-4D5C-9884-442A102880ED}" destId="{C07EEB8F-DDF2-40F5-BD2D-D3694A87EDB4}" srcOrd="4" destOrd="0" presId="urn:microsoft.com/office/officeart/2005/8/layout/process2"/>
    <dgm:cxn modelId="{A970BF1A-3050-4E65-A5FD-27C2D189F540}" type="presParOf" srcId="{959D519A-CC9D-4D5C-9884-442A102880ED}" destId="{452EB0AC-CE94-4F42-8182-901BBBC0808C}" srcOrd="5" destOrd="0" presId="urn:microsoft.com/office/officeart/2005/8/layout/process2"/>
    <dgm:cxn modelId="{C0171B35-8657-41C6-8A25-EB5755424461}" type="presParOf" srcId="{452EB0AC-CE94-4F42-8182-901BBBC0808C}" destId="{0A8D4401-074D-423A-BA55-37ABE627FF58}" srcOrd="0" destOrd="0" presId="urn:microsoft.com/office/officeart/2005/8/layout/process2"/>
    <dgm:cxn modelId="{BF8901CF-6E8C-425F-B9BC-34C6884634DE}" type="presParOf" srcId="{959D519A-CC9D-4D5C-9884-442A102880ED}" destId="{96A90BF2-988C-4784-9366-16CEDCE13AB0}" srcOrd="6" destOrd="0" presId="urn:microsoft.com/office/officeart/2005/8/layout/process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99C3CA-CBF5-434A-93FD-382CAA35C5C9}" type="doc">
      <dgm:prSet loTypeId="urn:microsoft.com/office/officeart/2005/8/layout/process2" loCatId="process" qsTypeId="urn:microsoft.com/office/officeart/2005/8/quickstyle/simple1" qsCatId="simple" csTypeId="urn:microsoft.com/office/officeart/2005/8/colors/accent1_2" csCatId="accent1" phldr="1"/>
      <dgm:spPr/>
    </dgm:pt>
    <dgm:pt modelId="{B17653A8-39E1-4675-A908-ED37846FCDA6}">
      <dgm:prSet phldrT="[文本]" custT="1"/>
      <dgm:spPr>
        <a:solidFill>
          <a:schemeClr val="bg2">
            <a:lumMod val="75000"/>
          </a:schemeClr>
        </a:solidFill>
      </dgm:spPr>
      <dgm:t>
        <a:bodyPr/>
        <a:lstStyle/>
        <a:p>
          <a:r>
            <a:rPr lang="zh-CN" altLang="en-US" sz="1600" dirty="0">
              <a:latin typeface="微软雅黑" panose="020B0503020204020204" pitchFamily="34" charset="-122"/>
              <a:ea typeface="微软雅黑" panose="020B0503020204020204" pitchFamily="34" charset="-122"/>
            </a:rPr>
            <a:t>单位</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学生发起解约</a:t>
          </a:r>
        </a:p>
      </dgm:t>
    </dgm:pt>
    <dgm:pt modelId="{1ECBD7FA-A65D-4B43-83E5-E32CC695B206}" cxnId="{8F669995-3D3D-42D1-96FC-35E50C9DC15E}"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FB28B938-0130-4779-9F51-60560538174E}" cxnId="{8F669995-3D3D-42D1-96FC-35E50C9DC15E}"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5400AED2-D968-4B8C-BD76-403B884A8581}">
      <dgm:prSet phldrT="[文本]" custT="1"/>
      <dgm:spPr>
        <a:solidFill>
          <a:schemeClr val="bg2">
            <a:lumMod val="75000"/>
          </a:schemeClr>
        </a:solidFill>
      </dgm:spPr>
      <dgm:t>
        <a:bodyPr/>
        <a:lstStyle/>
        <a:p>
          <a:r>
            <a:rPr lang="zh-CN" altLang="en-US" sz="1600" dirty="0">
              <a:latin typeface="微软雅黑" panose="020B0503020204020204" pitchFamily="34" charset="-122"/>
              <a:ea typeface="微软雅黑" panose="020B0503020204020204" pitchFamily="34" charset="-122"/>
            </a:rPr>
            <a:t>学生</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单位同意解约</a:t>
          </a:r>
        </a:p>
      </dgm:t>
    </dgm:pt>
    <dgm:pt modelId="{FF8665D0-BBAF-4BE4-87AE-58000B8EA4A8}" cxnId="{4924FF12-49FD-4703-8D14-C24DF4D619C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449E418-EBDC-4826-B28A-1A1A9279CD97}" cxnId="{4924FF12-49FD-4703-8D14-C24DF4D619CA}"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24C35D5E-3FC5-488A-A351-45ACCA969741}">
      <dgm:prSet custT="1"/>
      <dgm:spPr>
        <a:solidFill>
          <a:srgbClr val="F23C00"/>
        </a:solidFill>
      </dgm:spPr>
      <dgm:t>
        <a:bodyPr/>
        <a:lstStyle/>
        <a:p>
          <a:r>
            <a:rPr lang="zh-CN" altLang="en-US" sz="1600" dirty="0">
              <a:latin typeface="微软雅黑" panose="020B0503020204020204" pitchFamily="34" charset="-122"/>
              <a:ea typeface="微软雅黑" panose="020B0503020204020204" pitchFamily="34" charset="-122"/>
            </a:rPr>
            <a:t>院系</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校级管理审核</a:t>
          </a:r>
        </a:p>
      </dgm:t>
    </dgm:pt>
    <dgm:pt modelId="{9F34789B-0DB4-4096-8167-F2A6A7693A17}" cxnId="{B88F5CC1-D83A-482A-8B64-F41FF4AF3E0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ACA3126A-130B-4750-8318-BAF313EB9052}" cxnId="{B88F5CC1-D83A-482A-8B64-F41FF4AF3E0A}"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F5DC9080-4744-4CCC-B3E7-05124E66C720}">
      <dgm:prSet custT="1"/>
      <dgm:spPr>
        <a:solidFill>
          <a:schemeClr val="bg2">
            <a:lumMod val="75000"/>
          </a:schemeClr>
        </a:solidFill>
      </dgm:spPr>
      <dgm:t>
        <a:bodyPr/>
        <a:lstStyle/>
        <a:p>
          <a:r>
            <a:rPr lang="zh-CN" altLang="en-US" sz="1600" dirty="0">
              <a:latin typeface="微软雅黑" panose="020B0503020204020204" pitchFamily="34" charset="-122"/>
              <a:ea typeface="微软雅黑" panose="020B0503020204020204" pitchFamily="34" charset="-122"/>
            </a:rPr>
            <a:t>学生恢复网签资格</a:t>
          </a:r>
        </a:p>
      </dgm:t>
    </dgm:pt>
    <dgm:pt modelId="{0236E536-1AFA-4A20-8746-91282738657A}" cxnId="{EDCB5511-73F6-4B73-A1E9-D7DD0A734532}"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5AC26297-420A-4169-A11D-DEC915C1E7F4}" cxnId="{EDCB5511-73F6-4B73-A1E9-D7DD0A734532}"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959D519A-CC9D-4D5C-9884-442A102880ED}" type="pres">
      <dgm:prSet presAssocID="{7099C3CA-CBF5-434A-93FD-382CAA35C5C9}" presName="linearFlow" presStyleCnt="0">
        <dgm:presLayoutVars>
          <dgm:resizeHandles val="exact"/>
        </dgm:presLayoutVars>
      </dgm:prSet>
      <dgm:spPr/>
    </dgm:pt>
    <dgm:pt modelId="{84415379-5E5E-454B-AF77-BE12EEBBBA03}" type="pres">
      <dgm:prSet presAssocID="{B17653A8-39E1-4675-A908-ED37846FCDA6}" presName="node" presStyleLbl="node1" presStyleIdx="0" presStyleCnt="4" custScaleX="130372">
        <dgm:presLayoutVars>
          <dgm:bulletEnabled val="1"/>
        </dgm:presLayoutVars>
      </dgm:prSet>
      <dgm:spPr/>
    </dgm:pt>
    <dgm:pt modelId="{9E375DD1-2795-4DFB-A386-C0989179BE65}" type="pres">
      <dgm:prSet presAssocID="{FB28B938-0130-4779-9F51-60560538174E}" presName="sibTrans" presStyleLbl="sibTrans2D1" presStyleIdx="0" presStyleCnt="3"/>
      <dgm:spPr/>
    </dgm:pt>
    <dgm:pt modelId="{E4E865AA-DF3C-4B47-9C78-E48EB29D64FD}" type="pres">
      <dgm:prSet presAssocID="{FB28B938-0130-4779-9F51-60560538174E}" presName="connectorText" presStyleLbl="sibTrans2D1" presStyleIdx="0" presStyleCnt="3"/>
      <dgm:spPr/>
    </dgm:pt>
    <dgm:pt modelId="{B2E5408B-E64B-4181-BBEB-058569807D4C}" type="pres">
      <dgm:prSet presAssocID="{5400AED2-D968-4B8C-BD76-403B884A8581}" presName="node" presStyleLbl="node1" presStyleIdx="1" presStyleCnt="4" custScaleX="130372">
        <dgm:presLayoutVars>
          <dgm:bulletEnabled val="1"/>
        </dgm:presLayoutVars>
      </dgm:prSet>
      <dgm:spPr/>
    </dgm:pt>
    <dgm:pt modelId="{C5DC49B1-595E-4649-A6C9-134F15369DE9}" type="pres">
      <dgm:prSet presAssocID="{C449E418-EBDC-4826-B28A-1A1A9279CD97}" presName="sibTrans" presStyleLbl="sibTrans2D1" presStyleIdx="1" presStyleCnt="3"/>
      <dgm:spPr/>
    </dgm:pt>
    <dgm:pt modelId="{726B53CC-549F-4D65-82C9-B964622AC7A8}" type="pres">
      <dgm:prSet presAssocID="{C449E418-EBDC-4826-B28A-1A1A9279CD97}" presName="connectorText" presStyleLbl="sibTrans2D1" presStyleIdx="1" presStyleCnt="3"/>
      <dgm:spPr/>
    </dgm:pt>
    <dgm:pt modelId="{C07EEB8F-DDF2-40F5-BD2D-D3694A87EDB4}" type="pres">
      <dgm:prSet presAssocID="{24C35D5E-3FC5-488A-A351-45ACCA969741}" presName="node" presStyleLbl="node1" presStyleIdx="2" presStyleCnt="4" custScaleX="130372">
        <dgm:presLayoutVars>
          <dgm:bulletEnabled val="1"/>
        </dgm:presLayoutVars>
      </dgm:prSet>
      <dgm:spPr/>
    </dgm:pt>
    <dgm:pt modelId="{452EB0AC-CE94-4F42-8182-901BBBC0808C}" type="pres">
      <dgm:prSet presAssocID="{ACA3126A-130B-4750-8318-BAF313EB9052}" presName="sibTrans" presStyleLbl="sibTrans2D1" presStyleIdx="2" presStyleCnt="3"/>
      <dgm:spPr/>
    </dgm:pt>
    <dgm:pt modelId="{0A8D4401-074D-423A-BA55-37ABE627FF58}" type="pres">
      <dgm:prSet presAssocID="{ACA3126A-130B-4750-8318-BAF313EB9052}" presName="connectorText" presStyleLbl="sibTrans2D1" presStyleIdx="2" presStyleCnt="3"/>
      <dgm:spPr/>
    </dgm:pt>
    <dgm:pt modelId="{96A90BF2-988C-4784-9366-16CEDCE13AB0}" type="pres">
      <dgm:prSet presAssocID="{F5DC9080-4744-4CCC-B3E7-05124E66C720}" presName="node" presStyleLbl="node1" presStyleIdx="3" presStyleCnt="4" custScaleX="130372">
        <dgm:presLayoutVars>
          <dgm:bulletEnabled val="1"/>
        </dgm:presLayoutVars>
      </dgm:prSet>
      <dgm:spPr/>
    </dgm:pt>
  </dgm:ptLst>
  <dgm:cxnLst>
    <dgm:cxn modelId="{954DC803-6DF5-4DA3-83D8-80C0C1E77D7B}" type="presOf" srcId="{ACA3126A-130B-4750-8318-BAF313EB9052}" destId="{452EB0AC-CE94-4F42-8182-901BBBC0808C}" srcOrd="0" destOrd="0" presId="urn:microsoft.com/office/officeart/2005/8/layout/process2"/>
    <dgm:cxn modelId="{EDCB5511-73F6-4B73-A1E9-D7DD0A734532}" srcId="{7099C3CA-CBF5-434A-93FD-382CAA35C5C9}" destId="{F5DC9080-4744-4CCC-B3E7-05124E66C720}" srcOrd="3" destOrd="0" parTransId="{0236E536-1AFA-4A20-8746-91282738657A}" sibTransId="{5AC26297-420A-4169-A11D-DEC915C1E7F4}"/>
    <dgm:cxn modelId="{4924FF12-49FD-4703-8D14-C24DF4D619CA}" srcId="{7099C3CA-CBF5-434A-93FD-382CAA35C5C9}" destId="{5400AED2-D968-4B8C-BD76-403B884A8581}" srcOrd="1" destOrd="0" parTransId="{FF8665D0-BBAF-4BE4-87AE-58000B8EA4A8}" sibTransId="{C449E418-EBDC-4826-B28A-1A1A9279CD97}"/>
    <dgm:cxn modelId="{7825A014-2F1C-4DC3-97A9-BD3D3D3211DF}" type="presOf" srcId="{7099C3CA-CBF5-434A-93FD-382CAA35C5C9}" destId="{959D519A-CC9D-4D5C-9884-442A102880ED}" srcOrd="0" destOrd="0" presId="urn:microsoft.com/office/officeart/2005/8/layout/process2"/>
    <dgm:cxn modelId="{F8D05527-0904-466D-91D9-A52F256207E3}" type="presOf" srcId="{ACA3126A-130B-4750-8318-BAF313EB9052}" destId="{0A8D4401-074D-423A-BA55-37ABE627FF58}" srcOrd="1" destOrd="0" presId="urn:microsoft.com/office/officeart/2005/8/layout/process2"/>
    <dgm:cxn modelId="{C53A2879-477D-47D8-B0FE-CB19FD6650B3}" type="presOf" srcId="{5400AED2-D968-4B8C-BD76-403B884A8581}" destId="{B2E5408B-E64B-4181-BBEB-058569807D4C}" srcOrd="0" destOrd="0" presId="urn:microsoft.com/office/officeart/2005/8/layout/process2"/>
    <dgm:cxn modelId="{42DF1187-9F7D-48A4-A7F0-81086FC040E2}" type="presOf" srcId="{B17653A8-39E1-4675-A908-ED37846FCDA6}" destId="{84415379-5E5E-454B-AF77-BE12EEBBBA03}" srcOrd="0" destOrd="0" presId="urn:microsoft.com/office/officeart/2005/8/layout/process2"/>
    <dgm:cxn modelId="{2C839791-2C49-4539-81C8-98768DEF758A}" type="presOf" srcId="{F5DC9080-4744-4CCC-B3E7-05124E66C720}" destId="{96A90BF2-988C-4784-9366-16CEDCE13AB0}" srcOrd="0" destOrd="0" presId="urn:microsoft.com/office/officeart/2005/8/layout/process2"/>
    <dgm:cxn modelId="{8F669995-3D3D-42D1-96FC-35E50C9DC15E}" srcId="{7099C3CA-CBF5-434A-93FD-382CAA35C5C9}" destId="{B17653A8-39E1-4675-A908-ED37846FCDA6}" srcOrd="0" destOrd="0" parTransId="{1ECBD7FA-A65D-4B43-83E5-E32CC695B206}" sibTransId="{FB28B938-0130-4779-9F51-60560538174E}"/>
    <dgm:cxn modelId="{4609E596-EED5-4670-9C77-4743AED261F2}" type="presOf" srcId="{FB28B938-0130-4779-9F51-60560538174E}" destId="{E4E865AA-DF3C-4B47-9C78-E48EB29D64FD}" srcOrd="1" destOrd="0" presId="urn:microsoft.com/office/officeart/2005/8/layout/process2"/>
    <dgm:cxn modelId="{E7A9B4A2-51EB-49C5-82EE-86FEC01A2220}" type="presOf" srcId="{C449E418-EBDC-4826-B28A-1A1A9279CD97}" destId="{726B53CC-549F-4D65-82C9-B964622AC7A8}" srcOrd="1" destOrd="0" presId="urn:microsoft.com/office/officeart/2005/8/layout/process2"/>
    <dgm:cxn modelId="{B88F5CC1-D83A-482A-8B64-F41FF4AF3E0A}" srcId="{7099C3CA-CBF5-434A-93FD-382CAA35C5C9}" destId="{24C35D5E-3FC5-488A-A351-45ACCA969741}" srcOrd="2" destOrd="0" parTransId="{9F34789B-0DB4-4096-8167-F2A6A7693A17}" sibTransId="{ACA3126A-130B-4750-8318-BAF313EB9052}"/>
    <dgm:cxn modelId="{EB8280D3-5AE5-41F0-8EB1-ECF9E602A403}" type="presOf" srcId="{24C35D5E-3FC5-488A-A351-45ACCA969741}" destId="{C07EEB8F-DDF2-40F5-BD2D-D3694A87EDB4}" srcOrd="0" destOrd="0" presId="urn:microsoft.com/office/officeart/2005/8/layout/process2"/>
    <dgm:cxn modelId="{80FAA6D5-5AE7-4508-801B-88956A621D13}" type="presOf" srcId="{C449E418-EBDC-4826-B28A-1A1A9279CD97}" destId="{C5DC49B1-595E-4649-A6C9-134F15369DE9}" srcOrd="0" destOrd="0" presId="urn:microsoft.com/office/officeart/2005/8/layout/process2"/>
    <dgm:cxn modelId="{15658DE6-B996-46A7-8555-509DD89E8498}" type="presOf" srcId="{FB28B938-0130-4779-9F51-60560538174E}" destId="{9E375DD1-2795-4DFB-A386-C0989179BE65}" srcOrd="0" destOrd="0" presId="urn:microsoft.com/office/officeart/2005/8/layout/process2"/>
    <dgm:cxn modelId="{E277367E-B7EB-4B62-931A-444BE3CE1D83}" type="presParOf" srcId="{959D519A-CC9D-4D5C-9884-442A102880ED}" destId="{84415379-5E5E-454B-AF77-BE12EEBBBA03}" srcOrd="0" destOrd="0" presId="urn:microsoft.com/office/officeart/2005/8/layout/process2"/>
    <dgm:cxn modelId="{03AD89F3-74DE-4E25-BF47-7BB388979186}" type="presParOf" srcId="{959D519A-CC9D-4D5C-9884-442A102880ED}" destId="{9E375DD1-2795-4DFB-A386-C0989179BE65}" srcOrd="1" destOrd="0" presId="urn:microsoft.com/office/officeart/2005/8/layout/process2"/>
    <dgm:cxn modelId="{1BA9A21C-BD09-41CB-AA0B-942495735322}" type="presParOf" srcId="{9E375DD1-2795-4DFB-A386-C0989179BE65}" destId="{E4E865AA-DF3C-4B47-9C78-E48EB29D64FD}" srcOrd="0" destOrd="0" presId="urn:microsoft.com/office/officeart/2005/8/layout/process2"/>
    <dgm:cxn modelId="{546AB593-7BEC-4A7E-887B-2CD26077E5F5}" type="presParOf" srcId="{959D519A-CC9D-4D5C-9884-442A102880ED}" destId="{B2E5408B-E64B-4181-BBEB-058569807D4C}" srcOrd="2" destOrd="0" presId="urn:microsoft.com/office/officeart/2005/8/layout/process2"/>
    <dgm:cxn modelId="{5BB2608F-6420-4861-B013-AFB5A3BB61C7}" type="presParOf" srcId="{959D519A-CC9D-4D5C-9884-442A102880ED}" destId="{C5DC49B1-595E-4649-A6C9-134F15369DE9}" srcOrd="3" destOrd="0" presId="urn:microsoft.com/office/officeart/2005/8/layout/process2"/>
    <dgm:cxn modelId="{2630733E-F05A-436E-96AF-7F57450AFFBB}" type="presParOf" srcId="{C5DC49B1-595E-4649-A6C9-134F15369DE9}" destId="{726B53CC-549F-4D65-82C9-B964622AC7A8}" srcOrd="0" destOrd="0" presId="urn:microsoft.com/office/officeart/2005/8/layout/process2"/>
    <dgm:cxn modelId="{36AB624A-FD9F-4A01-B10E-8E9C7CE0756D}" type="presParOf" srcId="{959D519A-CC9D-4D5C-9884-442A102880ED}" destId="{C07EEB8F-DDF2-40F5-BD2D-D3694A87EDB4}" srcOrd="4" destOrd="0" presId="urn:microsoft.com/office/officeart/2005/8/layout/process2"/>
    <dgm:cxn modelId="{A970BF1A-3050-4E65-A5FD-27C2D189F540}" type="presParOf" srcId="{959D519A-CC9D-4D5C-9884-442A102880ED}" destId="{452EB0AC-CE94-4F42-8182-901BBBC0808C}" srcOrd="5" destOrd="0" presId="urn:microsoft.com/office/officeart/2005/8/layout/process2"/>
    <dgm:cxn modelId="{C0171B35-8657-41C6-8A25-EB5755424461}" type="presParOf" srcId="{452EB0AC-CE94-4F42-8182-901BBBC0808C}" destId="{0A8D4401-074D-423A-BA55-37ABE627FF58}" srcOrd="0" destOrd="0" presId="urn:microsoft.com/office/officeart/2005/8/layout/process2"/>
    <dgm:cxn modelId="{BF8901CF-6E8C-425F-B9BC-34C6884634DE}" type="presParOf" srcId="{959D519A-CC9D-4D5C-9884-442A102880ED}" destId="{96A90BF2-988C-4784-9366-16CEDCE13AB0}" srcOrd="6" destOrd="0" presId="urn:microsoft.com/office/officeart/2005/8/layout/process2"/>
  </dgm:cxnLst>
  <dgm:bg>
    <a:no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99C3CA-CBF5-434A-93FD-382CAA35C5C9}" type="doc">
      <dgm:prSet loTypeId="urn:microsoft.com/office/officeart/2005/8/layout/process2" loCatId="process" qsTypeId="urn:microsoft.com/office/officeart/2005/8/quickstyle/simple1" qsCatId="simple" csTypeId="urn:microsoft.com/office/officeart/2005/8/colors/accent1_2" csCatId="accent1" phldr="1"/>
      <dgm:spPr/>
    </dgm:pt>
    <dgm:pt modelId="{B17653A8-39E1-4675-A908-ED37846FCDA6}">
      <dgm:prSet phldrT="[文本]" custT="1"/>
      <dgm:spPr>
        <a:solidFill>
          <a:schemeClr val="bg2">
            <a:lumMod val="75000"/>
          </a:schemeClr>
        </a:solidFill>
      </dgm:spPr>
      <dgm:t>
        <a:bodyPr/>
        <a:lstStyle/>
        <a:p>
          <a:r>
            <a:rPr lang="zh-CN" altLang="en-US" sz="1600" dirty="0">
              <a:latin typeface="微软雅黑" panose="020B0503020204020204" pitchFamily="34" charset="-122"/>
              <a:ea typeface="微软雅黑" panose="020B0503020204020204" pitchFamily="34" charset="-122"/>
            </a:rPr>
            <a:t>单位</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学生发起解约</a:t>
          </a:r>
        </a:p>
      </dgm:t>
    </dgm:pt>
    <dgm:pt modelId="{1ECBD7FA-A65D-4B43-83E5-E32CC695B206}" cxnId="{8F669995-3D3D-42D1-96FC-35E50C9DC15E}"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FB28B938-0130-4779-9F51-60560538174E}" cxnId="{8F669995-3D3D-42D1-96FC-35E50C9DC15E}"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5400AED2-D968-4B8C-BD76-403B884A8581}">
      <dgm:prSet phldrT="[文本]" custT="1"/>
      <dgm:spPr>
        <a:solidFill>
          <a:schemeClr val="bg2">
            <a:lumMod val="75000"/>
          </a:schemeClr>
        </a:solidFill>
      </dgm:spPr>
      <dgm:t>
        <a:bodyPr/>
        <a:lstStyle/>
        <a:p>
          <a:r>
            <a:rPr lang="zh-CN" altLang="en-US" sz="1600" dirty="0">
              <a:latin typeface="微软雅黑" panose="020B0503020204020204" pitchFamily="34" charset="-122"/>
              <a:ea typeface="微软雅黑" panose="020B0503020204020204" pitchFamily="34" charset="-122"/>
            </a:rPr>
            <a:t>学生</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单位同意解约</a:t>
          </a:r>
        </a:p>
      </dgm:t>
    </dgm:pt>
    <dgm:pt modelId="{FF8665D0-BBAF-4BE4-87AE-58000B8EA4A8}" cxnId="{4924FF12-49FD-4703-8D14-C24DF4D619C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449E418-EBDC-4826-B28A-1A1A9279CD97}" cxnId="{4924FF12-49FD-4703-8D14-C24DF4D619CA}"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24C35D5E-3FC5-488A-A351-45ACCA969741}">
      <dgm:prSet custT="1"/>
      <dgm:spPr>
        <a:solidFill>
          <a:schemeClr val="bg2">
            <a:lumMod val="75000"/>
          </a:schemeClr>
        </a:solidFill>
      </dgm:spPr>
      <dgm:t>
        <a:bodyPr/>
        <a:lstStyle/>
        <a:p>
          <a:r>
            <a:rPr lang="zh-CN" altLang="en-US" sz="1600" dirty="0">
              <a:latin typeface="微软雅黑" panose="020B0503020204020204" pitchFamily="34" charset="-122"/>
              <a:ea typeface="微软雅黑" panose="020B0503020204020204" pitchFamily="34" charset="-122"/>
            </a:rPr>
            <a:t>院系</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校级管理审核</a:t>
          </a:r>
        </a:p>
      </dgm:t>
    </dgm:pt>
    <dgm:pt modelId="{9F34789B-0DB4-4096-8167-F2A6A7693A17}" cxnId="{B88F5CC1-D83A-482A-8B64-F41FF4AF3E0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ACA3126A-130B-4750-8318-BAF313EB9052}" cxnId="{B88F5CC1-D83A-482A-8B64-F41FF4AF3E0A}"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F5DC9080-4744-4CCC-B3E7-05124E66C720}">
      <dgm:prSet custT="1"/>
      <dgm:spPr>
        <a:solidFill>
          <a:srgbClr val="F23C00"/>
        </a:solidFill>
      </dgm:spPr>
      <dgm:t>
        <a:bodyPr/>
        <a:lstStyle/>
        <a:p>
          <a:r>
            <a:rPr lang="zh-CN" altLang="en-US" sz="1600" dirty="0">
              <a:latin typeface="微软雅黑" panose="020B0503020204020204" pitchFamily="34" charset="-122"/>
              <a:ea typeface="微软雅黑" panose="020B0503020204020204" pitchFamily="34" charset="-122"/>
            </a:rPr>
            <a:t>学生恢复网签资格</a:t>
          </a:r>
        </a:p>
      </dgm:t>
    </dgm:pt>
    <dgm:pt modelId="{0236E536-1AFA-4A20-8746-91282738657A}" cxnId="{EDCB5511-73F6-4B73-A1E9-D7DD0A734532}"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5AC26297-420A-4169-A11D-DEC915C1E7F4}" cxnId="{EDCB5511-73F6-4B73-A1E9-D7DD0A734532}"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959D519A-CC9D-4D5C-9884-442A102880ED}" type="pres">
      <dgm:prSet presAssocID="{7099C3CA-CBF5-434A-93FD-382CAA35C5C9}" presName="linearFlow" presStyleCnt="0">
        <dgm:presLayoutVars>
          <dgm:resizeHandles val="exact"/>
        </dgm:presLayoutVars>
      </dgm:prSet>
      <dgm:spPr/>
    </dgm:pt>
    <dgm:pt modelId="{84415379-5E5E-454B-AF77-BE12EEBBBA03}" type="pres">
      <dgm:prSet presAssocID="{B17653A8-39E1-4675-A908-ED37846FCDA6}" presName="node" presStyleLbl="node1" presStyleIdx="0" presStyleCnt="4" custScaleX="130372">
        <dgm:presLayoutVars>
          <dgm:bulletEnabled val="1"/>
        </dgm:presLayoutVars>
      </dgm:prSet>
      <dgm:spPr/>
    </dgm:pt>
    <dgm:pt modelId="{9E375DD1-2795-4DFB-A386-C0989179BE65}" type="pres">
      <dgm:prSet presAssocID="{FB28B938-0130-4779-9F51-60560538174E}" presName="sibTrans" presStyleLbl="sibTrans2D1" presStyleIdx="0" presStyleCnt="3"/>
      <dgm:spPr/>
    </dgm:pt>
    <dgm:pt modelId="{E4E865AA-DF3C-4B47-9C78-E48EB29D64FD}" type="pres">
      <dgm:prSet presAssocID="{FB28B938-0130-4779-9F51-60560538174E}" presName="connectorText" presStyleLbl="sibTrans2D1" presStyleIdx="0" presStyleCnt="3"/>
      <dgm:spPr/>
    </dgm:pt>
    <dgm:pt modelId="{B2E5408B-E64B-4181-BBEB-058569807D4C}" type="pres">
      <dgm:prSet presAssocID="{5400AED2-D968-4B8C-BD76-403B884A8581}" presName="node" presStyleLbl="node1" presStyleIdx="1" presStyleCnt="4" custScaleX="130372">
        <dgm:presLayoutVars>
          <dgm:bulletEnabled val="1"/>
        </dgm:presLayoutVars>
      </dgm:prSet>
      <dgm:spPr/>
    </dgm:pt>
    <dgm:pt modelId="{C5DC49B1-595E-4649-A6C9-134F15369DE9}" type="pres">
      <dgm:prSet presAssocID="{C449E418-EBDC-4826-B28A-1A1A9279CD97}" presName="sibTrans" presStyleLbl="sibTrans2D1" presStyleIdx="1" presStyleCnt="3"/>
      <dgm:spPr/>
    </dgm:pt>
    <dgm:pt modelId="{726B53CC-549F-4D65-82C9-B964622AC7A8}" type="pres">
      <dgm:prSet presAssocID="{C449E418-EBDC-4826-B28A-1A1A9279CD97}" presName="connectorText" presStyleLbl="sibTrans2D1" presStyleIdx="1" presStyleCnt="3"/>
      <dgm:spPr/>
    </dgm:pt>
    <dgm:pt modelId="{C07EEB8F-DDF2-40F5-BD2D-D3694A87EDB4}" type="pres">
      <dgm:prSet presAssocID="{24C35D5E-3FC5-488A-A351-45ACCA969741}" presName="node" presStyleLbl="node1" presStyleIdx="2" presStyleCnt="4" custScaleX="130372">
        <dgm:presLayoutVars>
          <dgm:bulletEnabled val="1"/>
        </dgm:presLayoutVars>
      </dgm:prSet>
      <dgm:spPr/>
    </dgm:pt>
    <dgm:pt modelId="{452EB0AC-CE94-4F42-8182-901BBBC0808C}" type="pres">
      <dgm:prSet presAssocID="{ACA3126A-130B-4750-8318-BAF313EB9052}" presName="sibTrans" presStyleLbl="sibTrans2D1" presStyleIdx="2" presStyleCnt="3"/>
      <dgm:spPr/>
    </dgm:pt>
    <dgm:pt modelId="{0A8D4401-074D-423A-BA55-37ABE627FF58}" type="pres">
      <dgm:prSet presAssocID="{ACA3126A-130B-4750-8318-BAF313EB9052}" presName="connectorText" presStyleLbl="sibTrans2D1" presStyleIdx="2" presStyleCnt="3"/>
      <dgm:spPr/>
    </dgm:pt>
    <dgm:pt modelId="{96A90BF2-988C-4784-9366-16CEDCE13AB0}" type="pres">
      <dgm:prSet presAssocID="{F5DC9080-4744-4CCC-B3E7-05124E66C720}" presName="node" presStyleLbl="node1" presStyleIdx="3" presStyleCnt="4" custScaleX="130372">
        <dgm:presLayoutVars>
          <dgm:bulletEnabled val="1"/>
        </dgm:presLayoutVars>
      </dgm:prSet>
      <dgm:spPr/>
    </dgm:pt>
  </dgm:ptLst>
  <dgm:cxnLst>
    <dgm:cxn modelId="{954DC803-6DF5-4DA3-83D8-80C0C1E77D7B}" type="presOf" srcId="{ACA3126A-130B-4750-8318-BAF313EB9052}" destId="{452EB0AC-CE94-4F42-8182-901BBBC0808C}" srcOrd="0" destOrd="0" presId="urn:microsoft.com/office/officeart/2005/8/layout/process2"/>
    <dgm:cxn modelId="{EDCB5511-73F6-4B73-A1E9-D7DD0A734532}" srcId="{7099C3CA-CBF5-434A-93FD-382CAA35C5C9}" destId="{F5DC9080-4744-4CCC-B3E7-05124E66C720}" srcOrd="3" destOrd="0" parTransId="{0236E536-1AFA-4A20-8746-91282738657A}" sibTransId="{5AC26297-420A-4169-A11D-DEC915C1E7F4}"/>
    <dgm:cxn modelId="{4924FF12-49FD-4703-8D14-C24DF4D619CA}" srcId="{7099C3CA-CBF5-434A-93FD-382CAA35C5C9}" destId="{5400AED2-D968-4B8C-BD76-403B884A8581}" srcOrd="1" destOrd="0" parTransId="{FF8665D0-BBAF-4BE4-87AE-58000B8EA4A8}" sibTransId="{C449E418-EBDC-4826-B28A-1A1A9279CD97}"/>
    <dgm:cxn modelId="{7825A014-2F1C-4DC3-97A9-BD3D3D3211DF}" type="presOf" srcId="{7099C3CA-CBF5-434A-93FD-382CAA35C5C9}" destId="{959D519A-CC9D-4D5C-9884-442A102880ED}" srcOrd="0" destOrd="0" presId="urn:microsoft.com/office/officeart/2005/8/layout/process2"/>
    <dgm:cxn modelId="{F8D05527-0904-466D-91D9-A52F256207E3}" type="presOf" srcId="{ACA3126A-130B-4750-8318-BAF313EB9052}" destId="{0A8D4401-074D-423A-BA55-37ABE627FF58}" srcOrd="1" destOrd="0" presId="urn:microsoft.com/office/officeart/2005/8/layout/process2"/>
    <dgm:cxn modelId="{C53A2879-477D-47D8-B0FE-CB19FD6650B3}" type="presOf" srcId="{5400AED2-D968-4B8C-BD76-403B884A8581}" destId="{B2E5408B-E64B-4181-BBEB-058569807D4C}" srcOrd="0" destOrd="0" presId="urn:microsoft.com/office/officeart/2005/8/layout/process2"/>
    <dgm:cxn modelId="{42DF1187-9F7D-48A4-A7F0-81086FC040E2}" type="presOf" srcId="{B17653A8-39E1-4675-A908-ED37846FCDA6}" destId="{84415379-5E5E-454B-AF77-BE12EEBBBA03}" srcOrd="0" destOrd="0" presId="urn:microsoft.com/office/officeart/2005/8/layout/process2"/>
    <dgm:cxn modelId="{2C839791-2C49-4539-81C8-98768DEF758A}" type="presOf" srcId="{F5DC9080-4744-4CCC-B3E7-05124E66C720}" destId="{96A90BF2-988C-4784-9366-16CEDCE13AB0}" srcOrd="0" destOrd="0" presId="urn:microsoft.com/office/officeart/2005/8/layout/process2"/>
    <dgm:cxn modelId="{8F669995-3D3D-42D1-96FC-35E50C9DC15E}" srcId="{7099C3CA-CBF5-434A-93FD-382CAA35C5C9}" destId="{B17653A8-39E1-4675-A908-ED37846FCDA6}" srcOrd="0" destOrd="0" parTransId="{1ECBD7FA-A65D-4B43-83E5-E32CC695B206}" sibTransId="{FB28B938-0130-4779-9F51-60560538174E}"/>
    <dgm:cxn modelId="{4609E596-EED5-4670-9C77-4743AED261F2}" type="presOf" srcId="{FB28B938-0130-4779-9F51-60560538174E}" destId="{E4E865AA-DF3C-4B47-9C78-E48EB29D64FD}" srcOrd="1" destOrd="0" presId="urn:microsoft.com/office/officeart/2005/8/layout/process2"/>
    <dgm:cxn modelId="{E7A9B4A2-51EB-49C5-82EE-86FEC01A2220}" type="presOf" srcId="{C449E418-EBDC-4826-B28A-1A1A9279CD97}" destId="{726B53CC-549F-4D65-82C9-B964622AC7A8}" srcOrd="1" destOrd="0" presId="urn:microsoft.com/office/officeart/2005/8/layout/process2"/>
    <dgm:cxn modelId="{B88F5CC1-D83A-482A-8B64-F41FF4AF3E0A}" srcId="{7099C3CA-CBF5-434A-93FD-382CAA35C5C9}" destId="{24C35D5E-3FC5-488A-A351-45ACCA969741}" srcOrd="2" destOrd="0" parTransId="{9F34789B-0DB4-4096-8167-F2A6A7693A17}" sibTransId="{ACA3126A-130B-4750-8318-BAF313EB9052}"/>
    <dgm:cxn modelId="{EB8280D3-5AE5-41F0-8EB1-ECF9E602A403}" type="presOf" srcId="{24C35D5E-3FC5-488A-A351-45ACCA969741}" destId="{C07EEB8F-DDF2-40F5-BD2D-D3694A87EDB4}" srcOrd="0" destOrd="0" presId="urn:microsoft.com/office/officeart/2005/8/layout/process2"/>
    <dgm:cxn modelId="{80FAA6D5-5AE7-4508-801B-88956A621D13}" type="presOf" srcId="{C449E418-EBDC-4826-B28A-1A1A9279CD97}" destId="{C5DC49B1-595E-4649-A6C9-134F15369DE9}" srcOrd="0" destOrd="0" presId="urn:microsoft.com/office/officeart/2005/8/layout/process2"/>
    <dgm:cxn modelId="{15658DE6-B996-46A7-8555-509DD89E8498}" type="presOf" srcId="{FB28B938-0130-4779-9F51-60560538174E}" destId="{9E375DD1-2795-4DFB-A386-C0989179BE65}" srcOrd="0" destOrd="0" presId="urn:microsoft.com/office/officeart/2005/8/layout/process2"/>
    <dgm:cxn modelId="{E277367E-B7EB-4B62-931A-444BE3CE1D83}" type="presParOf" srcId="{959D519A-CC9D-4D5C-9884-442A102880ED}" destId="{84415379-5E5E-454B-AF77-BE12EEBBBA03}" srcOrd="0" destOrd="0" presId="urn:microsoft.com/office/officeart/2005/8/layout/process2"/>
    <dgm:cxn modelId="{03AD89F3-74DE-4E25-BF47-7BB388979186}" type="presParOf" srcId="{959D519A-CC9D-4D5C-9884-442A102880ED}" destId="{9E375DD1-2795-4DFB-A386-C0989179BE65}" srcOrd="1" destOrd="0" presId="urn:microsoft.com/office/officeart/2005/8/layout/process2"/>
    <dgm:cxn modelId="{1BA9A21C-BD09-41CB-AA0B-942495735322}" type="presParOf" srcId="{9E375DD1-2795-4DFB-A386-C0989179BE65}" destId="{E4E865AA-DF3C-4B47-9C78-E48EB29D64FD}" srcOrd="0" destOrd="0" presId="urn:microsoft.com/office/officeart/2005/8/layout/process2"/>
    <dgm:cxn modelId="{546AB593-7BEC-4A7E-887B-2CD26077E5F5}" type="presParOf" srcId="{959D519A-CC9D-4D5C-9884-442A102880ED}" destId="{B2E5408B-E64B-4181-BBEB-058569807D4C}" srcOrd="2" destOrd="0" presId="urn:microsoft.com/office/officeart/2005/8/layout/process2"/>
    <dgm:cxn modelId="{5BB2608F-6420-4861-B013-AFB5A3BB61C7}" type="presParOf" srcId="{959D519A-CC9D-4D5C-9884-442A102880ED}" destId="{C5DC49B1-595E-4649-A6C9-134F15369DE9}" srcOrd="3" destOrd="0" presId="urn:microsoft.com/office/officeart/2005/8/layout/process2"/>
    <dgm:cxn modelId="{2630733E-F05A-436E-96AF-7F57450AFFBB}" type="presParOf" srcId="{C5DC49B1-595E-4649-A6C9-134F15369DE9}" destId="{726B53CC-549F-4D65-82C9-B964622AC7A8}" srcOrd="0" destOrd="0" presId="urn:microsoft.com/office/officeart/2005/8/layout/process2"/>
    <dgm:cxn modelId="{36AB624A-FD9F-4A01-B10E-8E9C7CE0756D}" type="presParOf" srcId="{959D519A-CC9D-4D5C-9884-442A102880ED}" destId="{C07EEB8F-DDF2-40F5-BD2D-D3694A87EDB4}" srcOrd="4" destOrd="0" presId="urn:microsoft.com/office/officeart/2005/8/layout/process2"/>
    <dgm:cxn modelId="{A970BF1A-3050-4E65-A5FD-27C2D189F540}" type="presParOf" srcId="{959D519A-CC9D-4D5C-9884-442A102880ED}" destId="{452EB0AC-CE94-4F42-8182-901BBBC0808C}" srcOrd="5" destOrd="0" presId="urn:microsoft.com/office/officeart/2005/8/layout/process2"/>
    <dgm:cxn modelId="{C0171B35-8657-41C6-8A25-EB5755424461}" type="presParOf" srcId="{452EB0AC-CE94-4F42-8182-901BBBC0808C}" destId="{0A8D4401-074D-423A-BA55-37ABE627FF58}" srcOrd="0" destOrd="0" presId="urn:microsoft.com/office/officeart/2005/8/layout/process2"/>
    <dgm:cxn modelId="{BF8901CF-6E8C-425F-B9BC-34C6884634DE}" type="presParOf" srcId="{959D519A-CC9D-4D5C-9884-442A102880ED}" destId="{96A90BF2-988C-4784-9366-16CEDCE13AB0}" srcOrd="6" destOrd="0" presId="urn:microsoft.com/office/officeart/2005/8/layout/process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99C3CA-CBF5-434A-93FD-382CAA35C5C9}" type="doc">
      <dgm:prSet loTypeId="urn:microsoft.com/office/officeart/2005/8/layout/process2" loCatId="process" qsTypeId="urn:microsoft.com/office/officeart/2005/8/quickstyle/simple1" qsCatId="simple" csTypeId="urn:microsoft.com/office/officeart/2005/8/colors/accent1_2" csCatId="accent1" phldr="1"/>
      <dgm:spPr/>
    </dgm:pt>
    <dgm:pt modelId="{B17653A8-39E1-4675-A908-ED37846FCDA6}">
      <dgm:prSet phldrT="[文本]" custT="1"/>
      <dgm:spPr>
        <a:solidFill>
          <a:srgbClr val="F23C00"/>
        </a:solidFill>
      </dgm:spPr>
      <dgm:t>
        <a:bodyPr/>
        <a:lstStyle/>
        <a:p>
          <a:r>
            <a:rPr lang="zh-CN" altLang="en-US" sz="1600" dirty="0">
              <a:latin typeface="微软雅黑" panose="020B0503020204020204" pitchFamily="34" charset="-122"/>
              <a:ea typeface="微软雅黑" panose="020B0503020204020204" pitchFamily="34" charset="-122"/>
            </a:rPr>
            <a:t>毕业去向选择</a:t>
          </a:r>
        </a:p>
      </dgm:t>
    </dgm:pt>
    <dgm:pt modelId="{1ECBD7FA-A65D-4B43-83E5-E32CC695B206}" cxnId="{DBCC7BF4-E946-4232-BF78-196E097CA58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FB28B938-0130-4779-9F51-60560538174E}" cxnId="{DBCC7BF4-E946-4232-BF78-196E097CA58A}"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5400AED2-D968-4B8C-BD76-403B884A8581}">
      <dgm:prSet phldrT="[文本]" custT="1"/>
      <dgm:spPr>
        <a:solidFill>
          <a:schemeClr val="bg2">
            <a:lumMod val="75000"/>
          </a:schemeClr>
        </a:solidFill>
      </dgm:spPr>
      <dgm:t>
        <a:bodyPr/>
        <a:lstStyle/>
        <a:p>
          <a:r>
            <a:rPr lang="zh-CN" altLang="en-US" sz="1600" dirty="0">
              <a:latin typeface="微软雅黑" panose="020B0503020204020204" pitchFamily="34" charset="-122"/>
              <a:ea typeface="微软雅黑" panose="020B0503020204020204" pitchFamily="34" charset="-122"/>
            </a:rPr>
            <a:t>毕业去向填报</a:t>
          </a:r>
        </a:p>
      </dgm:t>
    </dgm:pt>
    <dgm:pt modelId="{FF8665D0-BBAF-4BE4-87AE-58000B8EA4A8}" cxnId="{52961049-217C-43EC-A3E9-99569ED2EAEB}"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449E418-EBDC-4826-B28A-1A1A9279CD97}" cxnId="{52961049-217C-43EC-A3E9-99569ED2EAEB}"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24C35D5E-3FC5-488A-A351-45ACCA969741}">
      <dgm:prSet custT="1"/>
      <dgm:spPr>
        <a:solidFill>
          <a:schemeClr val="bg2">
            <a:lumMod val="75000"/>
          </a:schemeClr>
        </a:solidFill>
      </dgm:spPr>
      <dgm:t>
        <a:bodyPr/>
        <a:lstStyle/>
        <a:p>
          <a:r>
            <a:rPr lang="zh-CN" altLang="en-US" sz="1600" dirty="0">
              <a:latin typeface="微软雅黑" panose="020B0503020204020204" pitchFamily="34" charset="-122"/>
              <a:ea typeface="微软雅黑" panose="020B0503020204020204" pitchFamily="34" charset="-122"/>
            </a:rPr>
            <a:t>院系</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校级管理审核</a:t>
          </a:r>
        </a:p>
      </dgm:t>
    </dgm:pt>
    <dgm:pt modelId="{9F34789B-0DB4-4096-8167-F2A6A7693A17}" cxnId="{4A237161-906A-4CBF-9788-378915E4118B}"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ACA3126A-130B-4750-8318-BAF313EB9052}" cxnId="{4A237161-906A-4CBF-9788-378915E4118B}"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959D519A-CC9D-4D5C-9884-442A102880ED}" type="pres">
      <dgm:prSet presAssocID="{7099C3CA-CBF5-434A-93FD-382CAA35C5C9}" presName="linearFlow" presStyleCnt="0">
        <dgm:presLayoutVars>
          <dgm:resizeHandles val="exact"/>
        </dgm:presLayoutVars>
      </dgm:prSet>
      <dgm:spPr/>
    </dgm:pt>
    <dgm:pt modelId="{84415379-5E5E-454B-AF77-BE12EEBBBA03}" type="pres">
      <dgm:prSet presAssocID="{B17653A8-39E1-4675-A908-ED37846FCDA6}" presName="node" presStyleLbl="node1" presStyleIdx="0" presStyleCnt="3" custScaleX="130372">
        <dgm:presLayoutVars>
          <dgm:bulletEnabled val="1"/>
        </dgm:presLayoutVars>
      </dgm:prSet>
      <dgm:spPr/>
    </dgm:pt>
    <dgm:pt modelId="{9E375DD1-2795-4DFB-A386-C0989179BE65}" type="pres">
      <dgm:prSet presAssocID="{FB28B938-0130-4779-9F51-60560538174E}" presName="sibTrans" presStyleLbl="sibTrans2D1" presStyleIdx="0" presStyleCnt="2"/>
      <dgm:spPr/>
    </dgm:pt>
    <dgm:pt modelId="{E4E865AA-DF3C-4B47-9C78-E48EB29D64FD}" type="pres">
      <dgm:prSet presAssocID="{FB28B938-0130-4779-9F51-60560538174E}" presName="connectorText" presStyleCnt="0"/>
      <dgm:spPr/>
    </dgm:pt>
    <dgm:pt modelId="{B2E5408B-E64B-4181-BBEB-058569807D4C}" type="pres">
      <dgm:prSet presAssocID="{5400AED2-D968-4B8C-BD76-403B884A8581}" presName="node" presStyleLbl="node1" presStyleIdx="1" presStyleCnt="3" custScaleX="130372">
        <dgm:presLayoutVars>
          <dgm:bulletEnabled val="1"/>
        </dgm:presLayoutVars>
      </dgm:prSet>
      <dgm:spPr/>
    </dgm:pt>
    <dgm:pt modelId="{C5DC49B1-595E-4649-A6C9-134F15369DE9}" type="pres">
      <dgm:prSet presAssocID="{C449E418-EBDC-4826-B28A-1A1A9279CD97}" presName="sibTrans" presStyleLbl="sibTrans2D1" presStyleIdx="1" presStyleCnt="2"/>
      <dgm:spPr/>
    </dgm:pt>
    <dgm:pt modelId="{726B53CC-549F-4D65-82C9-B964622AC7A8}" type="pres">
      <dgm:prSet presAssocID="{C449E418-EBDC-4826-B28A-1A1A9279CD97}" presName="connectorText" presStyleCnt="0"/>
      <dgm:spPr/>
    </dgm:pt>
    <dgm:pt modelId="{C07EEB8F-DDF2-40F5-BD2D-D3694A87EDB4}" type="pres">
      <dgm:prSet presAssocID="{24C35D5E-3FC5-488A-A351-45ACCA969741}" presName="node" presStyleLbl="node1" presStyleIdx="2" presStyleCnt="3" custScaleX="130372">
        <dgm:presLayoutVars>
          <dgm:bulletEnabled val="1"/>
        </dgm:presLayoutVars>
      </dgm:prSet>
      <dgm:spPr/>
    </dgm:pt>
  </dgm:ptLst>
  <dgm:cxnLst>
    <dgm:cxn modelId="{DBCC7BF4-E946-4232-BF78-196E097CA58A}" srcId="{7099C3CA-CBF5-434A-93FD-382CAA35C5C9}" destId="{B17653A8-39E1-4675-A908-ED37846FCDA6}" srcOrd="0" destOrd="0" parTransId="{1ECBD7FA-A65D-4B43-83E5-E32CC695B206}" sibTransId="{FB28B938-0130-4779-9F51-60560538174E}"/>
    <dgm:cxn modelId="{52961049-217C-43EC-A3E9-99569ED2EAEB}" srcId="{7099C3CA-CBF5-434A-93FD-382CAA35C5C9}" destId="{5400AED2-D968-4B8C-BD76-403B884A8581}" srcOrd="1" destOrd="0" parTransId="{FF8665D0-BBAF-4BE4-87AE-58000B8EA4A8}" sibTransId="{C449E418-EBDC-4826-B28A-1A1A9279CD97}"/>
    <dgm:cxn modelId="{4A237161-906A-4CBF-9788-378915E4118B}" srcId="{7099C3CA-CBF5-434A-93FD-382CAA35C5C9}" destId="{24C35D5E-3FC5-488A-A351-45ACCA969741}" srcOrd="2" destOrd="0" parTransId="{9F34789B-0DB4-4096-8167-F2A6A7693A17}" sibTransId="{ACA3126A-130B-4750-8318-BAF313EB9052}"/>
    <dgm:cxn modelId="{57D74429-DBC1-4A78-9A27-B533F46953F2}" type="presOf" srcId="{7099C3CA-CBF5-434A-93FD-382CAA35C5C9}" destId="{959D519A-CC9D-4D5C-9884-442A102880ED}" srcOrd="0" destOrd="0" presId="urn:microsoft.com/office/officeart/2005/8/layout/process2"/>
    <dgm:cxn modelId="{5CDAE3B3-61BF-4436-85C3-37335CC377FB}" type="presParOf" srcId="{959D519A-CC9D-4D5C-9884-442A102880ED}" destId="{84415379-5E5E-454B-AF77-BE12EEBBBA03}" srcOrd="0" destOrd="0" presId="urn:microsoft.com/office/officeart/2005/8/layout/process2"/>
    <dgm:cxn modelId="{764B95E1-5BE3-43CC-90C3-032ACAEA3A45}" type="presOf" srcId="{B17653A8-39E1-4675-A908-ED37846FCDA6}" destId="{84415379-5E5E-454B-AF77-BE12EEBBBA03}" srcOrd="0" destOrd="0" presId="urn:microsoft.com/office/officeart/2005/8/layout/process2"/>
    <dgm:cxn modelId="{8C1FBA8A-E05A-464D-9F18-C2AAF14F1FFD}" type="presParOf" srcId="{959D519A-CC9D-4D5C-9884-442A102880ED}" destId="{9E375DD1-2795-4DFB-A386-C0989179BE65}" srcOrd="1" destOrd="0" presId="urn:microsoft.com/office/officeart/2005/8/layout/process2"/>
    <dgm:cxn modelId="{127EACFD-3282-462A-A1BD-48A304144128}" type="presOf" srcId="{FB28B938-0130-4779-9F51-60560538174E}" destId="{9E375DD1-2795-4DFB-A386-C0989179BE65}" srcOrd="0" destOrd="0" presId="urn:microsoft.com/office/officeart/2005/8/layout/process2"/>
    <dgm:cxn modelId="{CA5F7502-454E-4AE1-94C1-CFC2690D5012}" type="presParOf" srcId="{9E375DD1-2795-4DFB-A386-C0989179BE65}" destId="{E4E865AA-DF3C-4B47-9C78-E48EB29D64FD}" srcOrd="0" destOrd="1" presId="urn:microsoft.com/office/officeart/2005/8/layout/process2"/>
    <dgm:cxn modelId="{6522B75C-037D-4977-AF8F-B2817CE2E0D8}" type="presOf" srcId="{FB28B938-0130-4779-9F51-60560538174E}" destId="{E4E865AA-DF3C-4B47-9C78-E48EB29D64FD}" srcOrd="1" destOrd="0" presId="urn:microsoft.com/office/officeart/2005/8/layout/process2"/>
    <dgm:cxn modelId="{27D37AEF-E537-4FDE-9673-87AB94AF61E7}" type="presParOf" srcId="{959D519A-CC9D-4D5C-9884-442A102880ED}" destId="{B2E5408B-E64B-4181-BBEB-058569807D4C}" srcOrd="2" destOrd="0" presId="urn:microsoft.com/office/officeart/2005/8/layout/process2"/>
    <dgm:cxn modelId="{B2D481EB-10DD-4AF9-BA10-6AC6B2B6F020}" type="presOf" srcId="{5400AED2-D968-4B8C-BD76-403B884A8581}" destId="{B2E5408B-E64B-4181-BBEB-058569807D4C}" srcOrd="0" destOrd="0" presId="urn:microsoft.com/office/officeart/2005/8/layout/process2"/>
    <dgm:cxn modelId="{0007E35F-AA51-4430-99B6-337E23E2C27F}" type="presParOf" srcId="{959D519A-CC9D-4D5C-9884-442A102880ED}" destId="{C5DC49B1-595E-4649-A6C9-134F15369DE9}" srcOrd="3" destOrd="0" presId="urn:microsoft.com/office/officeart/2005/8/layout/process2"/>
    <dgm:cxn modelId="{9F9CDC9B-808E-4662-872B-1C56B7BBFB3E}" type="presOf" srcId="{C449E418-EBDC-4826-B28A-1A1A9279CD97}" destId="{C5DC49B1-595E-4649-A6C9-134F15369DE9}" srcOrd="0" destOrd="0" presId="urn:microsoft.com/office/officeart/2005/8/layout/process2"/>
    <dgm:cxn modelId="{22935BCD-DDEC-4031-9CFF-7B97327A2884}" type="presParOf" srcId="{C5DC49B1-595E-4649-A6C9-134F15369DE9}" destId="{726B53CC-549F-4D65-82C9-B964622AC7A8}" srcOrd="0" destOrd="3" presId="urn:microsoft.com/office/officeart/2005/8/layout/process2"/>
    <dgm:cxn modelId="{640AA178-C9BC-4E4A-967C-9FBC4AA3061F}" type="presOf" srcId="{C449E418-EBDC-4826-B28A-1A1A9279CD97}" destId="{726B53CC-549F-4D65-82C9-B964622AC7A8}" srcOrd="1" destOrd="0" presId="urn:microsoft.com/office/officeart/2005/8/layout/process2"/>
    <dgm:cxn modelId="{018DC29C-DE3E-4E5E-B841-FEFC00E2AAD3}" type="presParOf" srcId="{959D519A-CC9D-4D5C-9884-442A102880ED}" destId="{C07EEB8F-DDF2-40F5-BD2D-D3694A87EDB4}" srcOrd="4" destOrd="0" presId="urn:microsoft.com/office/officeart/2005/8/layout/process2"/>
    <dgm:cxn modelId="{482E57CC-695D-4E19-94DA-F9159A49ED80}" type="presOf" srcId="{24C35D5E-3FC5-488A-A351-45ACCA969741}" destId="{C07EEB8F-DDF2-40F5-BD2D-D3694A87EDB4}" srcOrd="0" destOrd="0" presId="urn:microsoft.com/office/officeart/2005/8/layout/process2"/>
  </dgm:cxnLst>
  <dgm:bg>
    <a:no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99C3CA-CBF5-434A-93FD-382CAA35C5C9}" type="doc">
      <dgm:prSet loTypeId="urn:microsoft.com/office/officeart/2005/8/layout/process2" loCatId="process" qsTypeId="urn:microsoft.com/office/officeart/2005/8/quickstyle/simple1" qsCatId="simple" csTypeId="urn:microsoft.com/office/officeart/2005/8/colors/accent1_2" csCatId="accent1" phldr="1"/>
      <dgm:spPr/>
    </dgm:pt>
    <dgm:pt modelId="{B17653A8-39E1-4675-A908-ED37846FCDA6}">
      <dgm:prSet phldrT="[文本]" custT="1"/>
      <dgm:spPr>
        <a:solidFill>
          <a:schemeClr val="bg2">
            <a:lumMod val="75000"/>
          </a:schemeClr>
        </a:solidFill>
      </dgm:spPr>
      <dgm:t>
        <a:bodyPr/>
        <a:lstStyle/>
        <a:p>
          <a:r>
            <a:rPr lang="zh-CN" altLang="en-US" sz="1600" dirty="0">
              <a:latin typeface="微软雅黑" panose="020B0503020204020204" pitchFamily="34" charset="-122"/>
              <a:ea typeface="微软雅黑" panose="020B0503020204020204" pitchFamily="34" charset="-122"/>
            </a:rPr>
            <a:t>毕业去向选择</a:t>
          </a:r>
        </a:p>
      </dgm:t>
    </dgm:pt>
    <dgm:pt modelId="{1ECBD7FA-A65D-4B43-83E5-E32CC695B206}" cxnId="{A9CE3C3A-5994-4CB4-883C-6909ECBE461E}"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FB28B938-0130-4779-9F51-60560538174E}" cxnId="{A9CE3C3A-5994-4CB4-883C-6909ECBE461E}"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5400AED2-D968-4B8C-BD76-403B884A8581}">
      <dgm:prSet phldrT="[文本]" custT="1"/>
      <dgm:spPr>
        <a:solidFill>
          <a:srgbClr val="F23C00"/>
        </a:solidFill>
      </dgm:spPr>
      <dgm:t>
        <a:bodyPr/>
        <a:lstStyle/>
        <a:p>
          <a:r>
            <a:rPr lang="zh-CN" altLang="en-US" sz="1600" dirty="0">
              <a:latin typeface="微软雅黑" panose="020B0503020204020204" pitchFamily="34" charset="-122"/>
              <a:ea typeface="微软雅黑" panose="020B0503020204020204" pitchFamily="34" charset="-122"/>
            </a:rPr>
            <a:t>毕业去向填报</a:t>
          </a:r>
        </a:p>
      </dgm:t>
    </dgm:pt>
    <dgm:pt modelId="{FF8665D0-BBAF-4BE4-87AE-58000B8EA4A8}" cxnId="{C5380BCD-8926-4537-A51A-24350588BB42}"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449E418-EBDC-4826-B28A-1A1A9279CD97}" cxnId="{C5380BCD-8926-4537-A51A-24350588BB42}"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24C35D5E-3FC5-488A-A351-45ACCA969741}">
      <dgm:prSet custT="1"/>
      <dgm:spPr>
        <a:solidFill>
          <a:schemeClr val="bg2">
            <a:lumMod val="75000"/>
          </a:schemeClr>
        </a:solidFill>
      </dgm:spPr>
      <dgm:t>
        <a:bodyPr/>
        <a:lstStyle/>
        <a:p>
          <a:r>
            <a:rPr lang="zh-CN" altLang="en-US" sz="1600" dirty="0">
              <a:latin typeface="微软雅黑" panose="020B0503020204020204" pitchFamily="34" charset="-122"/>
              <a:ea typeface="微软雅黑" panose="020B0503020204020204" pitchFamily="34" charset="-122"/>
            </a:rPr>
            <a:t>院系</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校级管理审核</a:t>
          </a:r>
        </a:p>
      </dgm:t>
    </dgm:pt>
    <dgm:pt modelId="{9F34789B-0DB4-4096-8167-F2A6A7693A17}" cxnId="{8F069982-ADC3-4392-B66A-95ACE8750886}"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ACA3126A-130B-4750-8318-BAF313EB9052}" cxnId="{8F069982-ADC3-4392-B66A-95ACE8750886}"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959D519A-CC9D-4D5C-9884-442A102880ED}" type="pres">
      <dgm:prSet presAssocID="{7099C3CA-CBF5-434A-93FD-382CAA35C5C9}" presName="linearFlow" presStyleCnt="0">
        <dgm:presLayoutVars>
          <dgm:resizeHandles val="exact"/>
        </dgm:presLayoutVars>
      </dgm:prSet>
      <dgm:spPr/>
    </dgm:pt>
    <dgm:pt modelId="{84415379-5E5E-454B-AF77-BE12EEBBBA03}" type="pres">
      <dgm:prSet presAssocID="{B17653A8-39E1-4675-A908-ED37846FCDA6}" presName="node" presStyleLbl="node1" presStyleIdx="0" presStyleCnt="3" custScaleX="130372">
        <dgm:presLayoutVars>
          <dgm:bulletEnabled val="1"/>
        </dgm:presLayoutVars>
      </dgm:prSet>
      <dgm:spPr/>
    </dgm:pt>
    <dgm:pt modelId="{9E375DD1-2795-4DFB-A386-C0989179BE65}" type="pres">
      <dgm:prSet presAssocID="{FB28B938-0130-4779-9F51-60560538174E}" presName="sibTrans" presStyleLbl="sibTrans2D1" presStyleIdx="0" presStyleCnt="2"/>
      <dgm:spPr/>
    </dgm:pt>
    <dgm:pt modelId="{E4E865AA-DF3C-4B47-9C78-E48EB29D64FD}" type="pres">
      <dgm:prSet presAssocID="{FB28B938-0130-4779-9F51-60560538174E}" presName="connectorText" presStyleCnt="0"/>
      <dgm:spPr/>
    </dgm:pt>
    <dgm:pt modelId="{B2E5408B-E64B-4181-BBEB-058569807D4C}" type="pres">
      <dgm:prSet presAssocID="{5400AED2-D968-4B8C-BD76-403B884A8581}" presName="node" presStyleLbl="node1" presStyleIdx="1" presStyleCnt="3" custScaleX="130372">
        <dgm:presLayoutVars>
          <dgm:bulletEnabled val="1"/>
        </dgm:presLayoutVars>
      </dgm:prSet>
      <dgm:spPr/>
    </dgm:pt>
    <dgm:pt modelId="{C5DC49B1-595E-4649-A6C9-134F15369DE9}" type="pres">
      <dgm:prSet presAssocID="{C449E418-EBDC-4826-B28A-1A1A9279CD97}" presName="sibTrans" presStyleLbl="sibTrans2D1" presStyleIdx="1" presStyleCnt="2"/>
      <dgm:spPr/>
    </dgm:pt>
    <dgm:pt modelId="{726B53CC-549F-4D65-82C9-B964622AC7A8}" type="pres">
      <dgm:prSet presAssocID="{C449E418-EBDC-4826-B28A-1A1A9279CD97}" presName="connectorText" presStyleCnt="0"/>
      <dgm:spPr/>
    </dgm:pt>
    <dgm:pt modelId="{C07EEB8F-DDF2-40F5-BD2D-D3694A87EDB4}" type="pres">
      <dgm:prSet presAssocID="{24C35D5E-3FC5-488A-A351-45ACCA969741}" presName="node" presStyleLbl="node1" presStyleIdx="2" presStyleCnt="3" custScaleX="130372">
        <dgm:presLayoutVars>
          <dgm:bulletEnabled val="1"/>
        </dgm:presLayoutVars>
      </dgm:prSet>
      <dgm:spPr/>
    </dgm:pt>
  </dgm:ptLst>
  <dgm:cxnLst>
    <dgm:cxn modelId="{A9CE3C3A-5994-4CB4-883C-6909ECBE461E}" srcId="{7099C3CA-CBF5-434A-93FD-382CAA35C5C9}" destId="{B17653A8-39E1-4675-A908-ED37846FCDA6}" srcOrd="0" destOrd="0" parTransId="{1ECBD7FA-A65D-4B43-83E5-E32CC695B206}" sibTransId="{FB28B938-0130-4779-9F51-60560538174E}"/>
    <dgm:cxn modelId="{C5380BCD-8926-4537-A51A-24350588BB42}" srcId="{7099C3CA-CBF5-434A-93FD-382CAA35C5C9}" destId="{5400AED2-D968-4B8C-BD76-403B884A8581}" srcOrd="1" destOrd="0" parTransId="{FF8665D0-BBAF-4BE4-87AE-58000B8EA4A8}" sibTransId="{C449E418-EBDC-4826-B28A-1A1A9279CD97}"/>
    <dgm:cxn modelId="{8F069982-ADC3-4392-B66A-95ACE8750886}" srcId="{7099C3CA-CBF5-434A-93FD-382CAA35C5C9}" destId="{24C35D5E-3FC5-488A-A351-45ACCA969741}" srcOrd="2" destOrd="0" parTransId="{9F34789B-0DB4-4096-8167-F2A6A7693A17}" sibTransId="{ACA3126A-130B-4750-8318-BAF313EB9052}"/>
    <dgm:cxn modelId="{C0126655-1C86-4E1B-90B2-978D5A0F4A05}" type="presOf" srcId="{7099C3CA-CBF5-434A-93FD-382CAA35C5C9}" destId="{959D519A-CC9D-4D5C-9884-442A102880ED}" srcOrd="0" destOrd="0" presId="urn:microsoft.com/office/officeart/2005/8/layout/process2"/>
    <dgm:cxn modelId="{9A355164-DCAA-4B78-81A6-7248B28892AE}" type="presParOf" srcId="{959D519A-CC9D-4D5C-9884-442A102880ED}" destId="{84415379-5E5E-454B-AF77-BE12EEBBBA03}" srcOrd="0" destOrd="0" presId="urn:microsoft.com/office/officeart/2005/8/layout/process2"/>
    <dgm:cxn modelId="{E674AE76-6451-46B4-BA1C-92D1E1118C1B}" type="presOf" srcId="{B17653A8-39E1-4675-A908-ED37846FCDA6}" destId="{84415379-5E5E-454B-AF77-BE12EEBBBA03}" srcOrd="0" destOrd="0" presId="urn:microsoft.com/office/officeart/2005/8/layout/process2"/>
    <dgm:cxn modelId="{DF869864-1FAA-4983-97BE-EE7ABEF75EFC}" type="presParOf" srcId="{959D519A-CC9D-4D5C-9884-442A102880ED}" destId="{9E375DD1-2795-4DFB-A386-C0989179BE65}" srcOrd="1" destOrd="0" presId="urn:microsoft.com/office/officeart/2005/8/layout/process2"/>
    <dgm:cxn modelId="{265F14E0-1B73-4E56-A464-68678D5D8E1F}" type="presOf" srcId="{FB28B938-0130-4779-9F51-60560538174E}" destId="{9E375DD1-2795-4DFB-A386-C0989179BE65}" srcOrd="0" destOrd="0" presId="urn:microsoft.com/office/officeart/2005/8/layout/process2"/>
    <dgm:cxn modelId="{2779C556-B35F-463F-A0E4-3AB960ECCFC4}" type="presParOf" srcId="{9E375DD1-2795-4DFB-A386-C0989179BE65}" destId="{E4E865AA-DF3C-4B47-9C78-E48EB29D64FD}" srcOrd="0" destOrd="1" presId="urn:microsoft.com/office/officeart/2005/8/layout/process2"/>
    <dgm:cxn modelId="{03E4652A-E2D0-401B-B5BC-9C48E83D4FAF}" type="presOf" srcId="{FB28B938-0130-4779-9F51-60560538174E}" destId="{E4E865AA-DF3C-4B47-9C78-E48EB29D64FD}" srcOrd="1" destOrd="0" presId="urn:microsoft.com/office/officeart/2005/8/layout/process2"/>
    <dgm:cxn modelId="{99CA91F3-CE91-4DDB-80DF-82B1F6C1C4EF}" type="presParOf" srcId="{959D519A-CC9D-4D5C-9884-442A102880ED}" destId="{B2E5408B-E64B-4181-BBEB-058569807D4C}" srcOrd="2" destOrd="0" presId="urn:microsoft.com/office/officeart/2005/8/layout/process2"/>
    <dgm:cxn modelId="{FBEA6958-C70A-4838-87A7-E68D05AA3EA1}" type="presOf" srcId="{5400AED2-D968-4B8C-BD76-403B884A8581}" destId="{B2E5408B-E64B-4181-BBEB-058569807D4C}" srcOrd="0" destOrd="0" presId="urn:microsoft.com/office/officeart/2005/8/layout/process2"/>
    <dgm:cxn modelId="{3BB7074A-4652-4401-8E17-7307E10C4BB1}" type="presParOf" srcId="{959D519A-CC9D-4D5C-9884-442A102880ED}" destId="{C5DC49B1-595E-4649-A6C9-134F15369DE9}" srcOrd="3" destOrd="0" presId="urn:microsoft.com/office/officeart/2005/8/layout/process2"/>
    <dgm:cxn modelId="{61C66DCF-B4D2-47A5-BF1D-230FC2D014D7}" type="presOf" srcId="{C449E418-EBDC-4826-B28A-1A1A9279CD97}" destId="{C5DC49B1-595E-4649-A6C9-134F15369DE9}" srcOrd="0" destOrd="0" presId="urn:microsoft.com/office/officeart/2005/8/layout/process2"/>
    <dgm:cxn modelId="{C647EBDE-E02F-4B19-A158-692D35BBDB27}" type="presParOf" srcId="{C5DC49B1-595E-4649-A6C9-134F15369DE9}" destId="{726B53CC-549F-4D65-82C9-B964622AC7A8}" srcOrd="0" destOrd="3" presId="urn:microsoft.com/office/officeart/2005/8/layout/process2"/>
    <dgm:cxn modelId="{56CEFA48-0C70-4BA9-A49B-54A3DBEB6934}" type="presOf" srcId="{C449E418-EBDC-4826-B28A-1A1A9279CD97}" destId="{726B53CC-549F-4D65-82C9-B964622AC7A8}" srcOrd="1" destOrd="0" presId="urn:microsoft.com/office/officeart/2005/8/layout/process2"/>
    <dgm:cxn modelId="{4EE6D542-BD6D-491A-BDA3-E83EDC6BEB7C}" type="presParOf" srcId="{959D519A-CC9D-4D5C-9884-442A102880ED}" destId="{C07EEB8F-DDF2-40F5-BD2D-D3694A87EDB4}" srcOrd="4" destOrd="0" presId="urn:microsoft.com/office/officeart/2005/8/layout/process2"/>
    <dgm:cxn modelId="{BD9F6067-E467-41C8-BC68-4AD5C2BC5618}" type="presOf" srcId="{24C35D5E-3FC5-488A-A351-45ACCA969741}" destId="{C07EEB8F-DDF2-40F5-BD2D-D3694A87EDB4}" srcOrd="0" destOrd="0" presId="urn:microsoft.com/office/officeart/2005/8/layout/process2"/>
  </dgm:cxnLst>
  <dgm:bg>
    <a:no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99C3CA-CBF5-434A-93FD-382CAA35C5C9}" type="doc">
      <dgm:prSet loTypeId="urn:microsoft.com/office/officeart/2005/8/layout/process2" loCatId="process" qsTypeId="urn:microsoft.com/office/officeart/2005/8/quickstyle/simple1" qsCatId="simple" csTypeId="urn:microsoft.com/office/officeart/2005/8/colors/accent1_2" csCatId="accent1" phldr="1"/>
      <dgm:spPr/>
    </dgm:pt>
    <dgm:pt modelId="{B17653A8-39E1-4675-A908-ED37846FCDA6}">
      <dgm:prSet phldrT="[文本]" custT="1"/>
      <dgm:spPr>
        <a:solidFill>
          <a:schemeClr val="bg2">
            <a:lumMod val="75000"/>
          </a:schemeClr>
        </a:solidFill>
      </dgm:spPr>
      <dgm:t>
        <a:bodyPr/>
        <a:lstStyle/>
        <a:p>
          <a:r>
            <a:rPr lang="zh-CN" altLang="en-US" sz="1600" dirty="0">
              <a:latin typeface="微软雅黑" panose="020B0503020204020204" pitchFamily="34" charset="-122"/>
              <a:ea typeface="微软雅黑" panose="020B0503020204020204" pitchFamily="34" charset="-122"/>
            </a:rPr>
            <a:t>毕业去向选择</a:t>
          </a:r>
        </a:p>
      </dgm:t>
    </dgm:pt>
    <dgm:pt modelId="{1ECBD7FA-A65D-4B43-83E5-E32CC695B206}" cxnId="{6485EA3F-56C3-4168-828D-F804677B3BE9}"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FB28B938-0130-4779-9F51-60560538174E}" cxnId="{6485EA3F-56C3-4168-828D-F804677B3BE9}"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5400AED2-D968-4B8C-BD76-403B884A8581}">
      <dgm:prSet phldrT="[文本]" custT="1"/>
      <dgm:spPr>
        <a:solidFill>
          <a:schemeClr val="bg2">
            <a:lumMod val="75000"/>
          </a:schemeClr>
        </a:solidFill>
      </dgm:spPr>
      <dgm:t>
        <a:bodyPr/>
        <a:lstStyle/>
        <a:p>
          <a:r>
            <a:rPr lang="zh-CN" altLang="en-US" sz="1600" dirty="0">
              <a:latin typeface="微软雅黑" panose="020B0503020204020204" pitchFamily="34" charset="-122"/>
              <a:ea typeface="微软雅黑" panose="020B0503020204020204" pitchFamily="34" charset="-122"/>
            </a:rPr>
            <a:t>毕业去向填报</a:t>
          </a:r>
        </a:p>
      </dgm:t>
    </dgm:pt>
    <dgm:pt modelId="{FF8665D0-BBAF-4BE4-87AE-58000B8EA4A8}" cxnId="{E1B189E8-6FD8-4AC3-84B4-53170DBAC8EE}"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449E418-EBDC-4826-B28A-1A1A9279CD97}" cxnId="{E1B189E8-6FD8-4AC3-84B4-53170DBAC8EE}"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24C35D5E-3FC5-488A-A351-45ACCA969741}">
      <dgm:prSet custT="1"/>
      <dgm:spPr>
        <a:solidFill>
          <a:srgbClr val="E73A1C"/>
        </a:solidFill>
      </dgm:spPr>
      <dgm:t>
        <a:bodyPr/>
        <a:lstStyle/>
        <a:p>
          <a:r>
            <a:rPr lang="zh-CN" altLang="en-US" sz="1600" dirty="0">
              <a:latin typeface="微软雅黑" panose="020B0503020204020204" pitchFamily="34" charset="-122"/>
              <a:ea typeface="微软雅黑" panose="020B0503020204020204" pitchFamily="34" charset="-122"/>
            </a:rPr>
            <a:t>院系</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校级管理审核</a:t>
          </a:r>
        </a:p>
      </dgm:t>
    </dgm:pt>
    <dgm:pt modelId="{9F34789B-0DB4-4096-8167-F2A6A7693A17}" cxnId="{28258D42-E528-4F29-8A4E-EB7B795376F2}"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ACA3126A-130B-4750-8318-BAF313EB9052}" cxnId="{28258D42-E528-4F29-8A4E-EB7B795376F2}"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959D519A-CC9D-4D5C-9884-442A102880ED}" type="pres">
      <dgm:prSet presAssocID="{7099C3CA-CBF5-434A-93FD-382CAA35C5C9}" presName="linearFlow" presStyleCnt="0">
        <dgm:presLayoutVars>
          <dgm:resizeHandles val="exact"/>
        </dgm:presLayoutVars>
      </dgm:prSet>
      <dgm:spPr/>
    </dgm:pt>
    <dgm:pt modelId="{84415379-5E5E-454B-AF77-BE12EEBBBA03}" type="pres">
      <dgm:prSet presAssocID="{B17653A8-39E1-4675-A908-ED37846FCDA6}" presName="node" presStyleLbl="node1" presStyleIdx="0" presStyleCnt="3" custScaleX="130372">
        <dgm:presLayoutVars>
          <dgm:bulletEnabled val="1"/>
        </dgm:presLayoutVars>
      </dgm:prSet>
      <dgm:spPr/>
    </dgm:pt>
    <dgm:pt modelId="{9E375DD1-2795-4DFB-A386-C0989179BE65}" type="pres">
      <dgm:prSet presAssocID="{FB28B938-0130-4779-9F51-60560538174E}" presName="sibTrans" presStyleLbl="sibTrans2D1" presStyleIdx="0" presStyleCnt="2"/>
      <dgm:spPr/>
    </dgm:pt>
    <dgm:pt modelId="{E4E865AA-DF3C-4B47-9C78-E48EB29D64FD}" type="pres">
      <dgm:prSet presAssocID="{FB28B938-0130-4779-9F51-60560538174E}" presName="connectorText" presStyleCnt="0"/>
      <dgm:spPr/>
    </dgm:pt>
    <dgm:pt modelId="{B2E5408B-E64B-4181-BBEB-058569807D4C}" type="pres">
      <dgm:prSet presAssocID="{5400AED2-D968-4B8C-BD76-403B884A8581}" presName="node" presStyleLbl="node1" presStyleIdx="1" presStyleCnt="3" custScaleX="130372">
        <dgm:presLayoutVars>
          <dgm:bulletEnabled val="1"/>
        </dgm:presLayoutVars>
      </dgm:prSet>
      <dgm:spPr/>
    </dgm:pt>
    <dgm:pt modelId="{C5DC49B1-595E-4649-A6C9-134F15369DE9}" type="pres">
      <dgm:prSet presAssocID="{C449E418-EBDC-4826-B28A-1A1A9279CD97}" presName="sibTrans" presStyleLbl="sibTrans2D1" presStyleIdx="1" presStyleCnt="2"/>
      <dgm:spPr/>
    </dgm:pt>
    <dgm:pt modelId="{726B53CC-549F-4D65-82C9-B964622AC7A8}" type="pres">
      <dgm:prSet presAssocID="{C449E418-EBDC-4826-B28A-1A1A9279CD97}" presName="connectorText" presStyleCnt="0"/>
      <dgm:spPr/>
    </dgm:pt>
    <dgm:pt modelId="{C07EEB8F-DDF2-40F5-BD2D-D3694A87EDB4}" type="pres">
      <dgm:prSet presAssocID="{24C35D5E-3FC5-488A-A351-45ACCA969741}" presName="node" presStyleLbl="node1" presStyleIdx="2" presStyleCnt="3" custScaleX="130372">
        <dgm:presLayoutVars>
          <dgm:bulletEnabled val="1"/>
        </dgm:presLayoutVars>
      </dgm:prSet>
      <dgm:spPr/>
    </dgm:pt>
  </dgm:ptLst>
  <dgm:cxnLst>
    <dgm:cxn modelId="{6485EA3F-56C3-4168-828D-F804677B3BE9}" srcId="{7099C3CA-CBF5-434A-93FD-382CAA35C5C9}" destId="{B17653A8-39E1-4675-A908-ED37846FCDA6}" srcOrd="0" destOrd="0" parTransId="{1ECBD7FA-A65D-4B43-83E5-E32CC695B206}" sibTransId="{FB28B938-0130-4779-9F51-60560538174E}"/>
    <dgm:cxn modelId="{E1B189E8-6FD8-4AC3-84B4-53170DBAC8EE}" srcId="{7099C3CA-CBF5-434A-93FD-382CAA35C5C9}" destId="{5400AED2-D968-4B8C-BD76-403B884A8581}" srcOrd="1" destOrd="0" parTransId="{FF8665D0-BBAF-4BE4-87AE-58000B8EA4A8}" sibTransId="{C449E418-EBDC-4826-B28A-1A1A9279CD97}"/>
    <dgm:cxn modelId="{28258D42-E528-4F29-8A4E-EB7B795376F2}" srcId="{7099C3CA-CBF5-434A-93FD-382CAA35C5C9}" destId="{24C35D5E-3FC5-488A-A351-45ACCA969741}" srcOrd="2" destOrd="0" parTransId="{9F34789B-0DB4-4096-8167-F2A6A7693A17}" sibTransId="{ACA3126A-130B-4750-8318-BAF313EB9052}"/>
    <dgm:cxn modelId="{A9D7C62C-81C3-46A9-A2D2-6CB2C9692108}" type="presOf" srcId="{7099C3CA-CBF5-434A-93FD-382CAA35C5C9}" destId="{959D519A-CC9D-4D5C-9884-442A102880ED}" srcOrd="0" destOrd="0" presId="urn:microsoft.com/office/officeart/2005/8/layout/process2"/>
    <dgm:cxn modelId="{0A81FDAF-FAD3-4641-AF28-6C0F0BB11F0C}" type="presParOf" srcId="{959D519A-CC9D-4D5C-9884-442A102880ED}" destId="{84415379-5E5E-454B-AF77-BE12EEBBBA03}" srcOrd="0" destOrd="0" presId="urn:microsoft.com/office/officeart/2005/8/layout/process2"/>
    <dgm:cxn modelId="{C6B0103A-0C52-46F5-B21E-A3E448E1078C}" type="presOf" srcId="{B17653A8-39E1-4675-A908-ED37846FCDA6}" destId="{84415379-5E5E-454B-AF77-BE12EEBBBA03}" srcOrd="0" destOrd="0" presId="urn:microsoft.com/office/officeart/2005/8/layout/process2"/>
    <dgm:cxn modelId="{9FE65546-F286-4418-8E90-FD1890FE3B1B}" type="presParOf" srcId="{959D519A-CC9D-4D5C-9884-442A102880ED}" destId="{9E375DD1-2795-4DFB-A386-C0989179BE65}" srcOrd="1" destOrd="0" presId="urn:microsoft.com/office/officeart/2005/8/layout/process2"/>
    <dgm:cxn modelId="{BC06A0E1-4133-4E29-9A8C-ECAE31D337F6}" type="presOf" srcId="{FB28B938-0130-4779-9F51-60560538174E}" destId="{9E375DD1-2795-4DFB-A386-C0989179BE65}" srcOrd="0" destOrd="0" presId="urn:microsoft.com/office/officeart/2005/8/layout/process2"/>
    <dgm:cxn modelId="{13A1DE81-366D-46A8-BDFC-CEEA34724869}" type="presParOf" srcId="{9E375DD1-2795-4DFB-A386-C0989179BE65}" destId="{E4E865AA-DF3C-4B47-9C78-E48EB29D64FD}" srcOrd="0" destOrd="1" presId="urn:microsoft.com/office/officeart/2005/8/layout/process2"/>
    <dgm:cxn modelId="{F96D7099-928F-468E-B673-7D8668BB33DF}" type="presOf" srcId="{FB28B938-0130-4779-9F51-60560538174E}" destId="{E4E865AA-DF3C-4B47-9C78-E48EB29D64FD}" srcOrd="1" destOrd="0" presId="urn:microsoft.com/office/officeart/2005/8/layout/process2"/>
    <dgm:cxn modelId="{5853AEBE-5743-4B19-A8EF-86F4B15F224B}" type="presParOf" srcId="{959D519A-CC9D-4D5C-9884-442A102880ED}" destId="{B2E5408B-E64B-4181-BBEB-058569807D4C}" srcOrd="2" destOrd="0" presId="urn:microsoft.com/office/officeart/2005/8/layout/process2"/>
    <dgm:cxn modelId="{CF975A51-AA9B-4AD5-9E58-E312124BDCED}" type="presOf" srcId="{5400AED2-D968-4B8C-BD76-403B884A8581}" destId="{B2E5408B-E64B-4181-BBEB-058569807D4C}" srcOrd="0" destOrd="0" presId="urn:microsoft.com/office/officeart/2005/8/layout/process2"/>
    <dgm:cxn modelId="{CFCC27DD-0999-4711-BF8A-1C2EDB834716}" type="presParOf" srcId="{959D519A-CC9D-4D5C-9884-442A102880ED}" destId="{C5DC49B1-595E-4649-A6C9-134F15369DE9}" srcOrd="3" destOrd="0" presId="urn:microsoft.com/office/officeart/2005/8/layout/process2"/>
    <dgm:cxn modelId="{9C2B18D0-5750-441C-B667-0CEF5CD63957}" type="presOf" srcId="{C449E418-EBDC-4826-B28A-1A1A9279CD97}" destId="{C5DC49B1-595E-4649-A6C9-134F15369DE9}" srcOrd="0" destOrd="0" presId="urn:microsoft.com/office/officeart/2005/8/layout/process2"/>
    <dgm:cxn modelId="{E16EBB7F-6543-40CE-A8AA-B8DAD3042463}" type="presParOf" srcId="{C5DC49B1-595E-4649-A6C9-134F15369DE9}" destId="{726B53CC-549F-4D65-82C9-B964622AC7A8}" srcOrd="0" destOrd="3" presId="urn:microsoft.com/office/officeart/2005/8/layout/process2"/>
    <dgm:cxn modelId="{DB274D7D-8E70-4503-9D7B-624B69487D2E}" type="presOf" srcId="{C449E418-EBDC-4826-B28A-1A1A9279CD97}" destId="{726B53CC-549F-4D65-82C9-B964622AC7A8}" srcOrd="1" destOrd="0" presId="urn:microsoft.com/office/officeart/2005/8/layout/process2"/>
    <dgm:cxn modelId="{0E5C4340-497D-4FC0-B01D-131F7D982864}" type="presParOf" srcId="{959D519A-CC9D-4D5C-9884-442A102880ED}" destId="{C07EEB8F-DDF2-40F5-BD2D-D3694A87EDB4}" srcOrd="4" destOrd="0" presId="urn:microsoft.com/office/officeart/2005/8/layout/process2"/>
    <dgm:cxn modelId="{5F499D0D-9775-4187-8A91-7B46AC8885C7}" type="presOf" srcId="{24C35D5E-3FC5-488A-A351-45ACCA969741}" destId="{C07EEB8F-DDF2-40F5-BD2D-D3694A87EDB4}" srcOrd="0" destOrd="0" presId="urn:microsoft.com/office/officeart/2005/8/layout/process2"/>
  </dgm:cxnLst>
  <dgm:bg>
    <a:no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99C3CA-CBF5-434A-93FD-382CAA35C5C9}" type="doc">
      <dgm:prSet loTypeId="urn:microsoft.com/office/officeart/2005/8/layout/process2" loCatId="process" qsTypeId="urn:microsoft.com/office/officeart/2005/8/quickstyle/simple1" qsCatId="simple" csTypeId="urn:microsoft.com/office/officeart/2005/8/colors/accent1_2" csCatId="accent1" phldr="1"/>
      <dgm:spPr/>
    </dgm:pt>
    <dgm:pt modelId="{B15A5D21-65F0-49BF-B7DF-021CE808444D}">
      <dgm:prSet phldrT="[文本]" custT="1"/>
      <dgm:spPr>
        <a:solidFill>
          <a:srgbClr val="F23C00"/>
        </a:solidFill>
        <a:ln>
          <a:noFill/>
        </a:ln>
      </dgm:spPr>
      <dgm:t>
        <a:bodyPr/>
        <a:lstStyle/>
        <a:p>
          <a:r>
            <a:rPr lang="zh-CN" altLang="en-US" sz="1600" dirty="0">
              <a:latin typeface="微软雅黑" panose="020B0503020204020204" pitchFamily="34" charset="-122"/>
              <a:ea typeface="微软雅黑" panose="020B0503020204020204" pitchFamily="34" charset="-122"/>
            </a:rPr>
            <a:t>核查工作启动</a:t>
          </a:r>
        </a:p>
      </dgm:t>
    </dgm:pt>
    <dgm:pt modelId="{A78F398A-8C14-4BE0-901F-C08D7241F338}" cxnId="{E58D1634-9960-49A1-80EE-E690BF3C304D}"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20231CA-5E93-4F90-8BDB-BA38E776B259}" cxnId="{E58D1634-9960-49A1-80EE-E690BF3C304D}"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B17653A8-39E1-4675-A908-ED37846FCDA6}">
      <dgm:prSet phldrT="[文本]" custT="1"/>
      <dgm:spPr>
        <a:solidFill>
          <a:srgbClr val="F23C00"/>
        </a:solidFill>
      </dgm:spPr>
      <dgm:t>
        <a:bodyPr/>
        <a:lstStyle/>
        <a:p>
          <a:r>
            <a:rPr lang="zh-CN" altLang="en-US" sz="1600" dirty="0">
              <a:latin typeface="微软雅黑" panose="020B0503020204020204" pitchFamily="34" charset="-122"/>
              <a:ea typeface="微软雅黑" panose="020B0503020204020204" pitchFamily="34" charset="-122"/>
            </a:rPr>
            <a:t>学生进行核查</a:t>
          </a:r>
        </a:p>
      </dgm:t>
    </dgm:pt>
    <dgm:pt modelId="{1ECBD7FA-A65D-4B43-83E5-E32CC695B206}" cxnId="{8F669995-3D3D-42D1-96FC-35E50C9DC15E}"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FB28B938-0130-4779-9F51-60560538174E}" cxnId="{8F669995-3D3D-42D1-96FC-35E50C9DC15E}"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5400AED2-D968-4B8C-BD76-403B884A8581}">
      <dgm:prSet phldrT="[文本]" custT="1"/>
      <dgm:spPr>
        <a:solidFill>
          <a:srgbClr val="F23C00"/>
        </a:solidFill>
      </dgm:spPr>
      <dgm:t>
        <a:bodyPr/>
        <a:lstStyle/>
        <a:p>
          <a:r>
            <a:rPr lang="zh-CN" altLang="en-US" sz="1600" dirty="0">
              <a:latin typeface="微软雅黑" panose="020B0503020204020204" pitchFamily="34" charset="-122"/>
              <a:ea typeface="微软雅黑" panose="020B0503020204020204" pitchFamily="34" charset="-122"/>
            </a:rPr>
            <a:t>管理员反馈处理结果</a:t>
          </a:r>
        </a:p>
      </dgm:t>
    </dgm:pt>
    <dgm:pt modelId="{FF8665D0-BBAF-4BE4-87AE-58000B8EA4A8}" cxnId="{4924FF12-49FD-4703-8D14-C24DF4D619C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449E418-EBDC-4826-B28A-1A1A9279CD97}" cxnId="{4924FF12-49FD-4703-8D14-C24DF4D619CA}"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959D519A-CC9D-4D5C-9884-442A102880ED}" type="pres">
      <dgm:prSet presAssocID="{7099C3CA-CBF5-434A-93FD-382CAA35C5C9}" presName="linearFlow" presStyleCnt="0">
        <dgm:presLayoutVars>
          <dgm:resizeHandles val="exact"/>
        </dgm:presLayoutVars>
      </dgm:prSet>
      <dgm:spPr/>
    </dgm:pt>
    <dgm:pt modelId="{FE39520D-040B-4577-A8B1-17892528764D}" type="pres">
      <dgm:prSet presAssocID="{B15A5D21-65F0-49BF-B7DF-021CE808444D}" presName="node" presStyleLbl="node1" presStyleIdx="0" presStyleCnt="3" custScaleX="141313">
        <dgm:presLayoutVars>
          <dgm:bulletEnabled val="1"/>
        </dgm:presLayoutVars>
      </dgm:prSet>
      <dgm:spPr/>
    </dgm:pt>
    <dgm:pt modelId="{A50EE4B3-3CA3-47F9-810A-DCF54D20A055}" type="pres">
      <dgm:prSet presAssocID="{C20231CA-5E93-4F90-8BDB-BA38E776B259}" presName="sibTrans" presStyleLbl="sibTrans2D1" presStyleIdx="0" presStyleCnt="2"/>
      <dgm:spPr/>
    </dgm:pt>
    <dgm:pt modelId="{C9F02F40-C9EC-42E0-8401-3B474C8EFEF6}" type="pres">
      <dgm:prSet presAssocID="{C20231CA-5E93-4F90-8BDB-BA38E776B259}" presName="connectorText" presStyleLbl="sibTrans2D1" presStyleIdx="0" presStyleCnt="2"/>
      <dgm:spPr/>
    </dgm:pt>
    <dgm:pt modelId="{84415379-5E5E-454B-AF77-BE12EEBBBA03}" type="pres">
      <dgm:prSet presAssocID="{B17653A8-39E1-4675-A908-ED37846FCDA6}" presName="node" presStyleLbl="node1" presStyleIdx="1" presStyleCnt="3" custScaleX="141313">
        <dgm:presLayoutVars>
          <dgm:bulletEnabled val="1"/>
        </dgm:presLayoutVars>
      </dgm:prSet>
      <dgm:spPr/>
    </dgm:pt>
    <dgm:pt modelId="{9E375DD1-2795-4DFB-A386-C0989179BE65}" type="pres">
      <dgm:prSet presAssocID="{FB28B938-0130-4779-9F51-60560538174E}" presName="sibTrans" presStyleLbl="sibTrans2D1" presStyleIdx="1" presStyleCnt="2"/>
      <dgm:spPr/>
    </dgm:pt>
    <dgm:pt modelId="{E4E865AA-DF3C-4B47-9C78-E48EB29D64FD}" type="pres">
      <dgm:prSet presAssocID="{FB28B938-0130-4779-9F51-60560538174E}" presName="connectorText" presStyleLbl="sibTrans2D1" presStyleIdx="1" presStyleCnt="2"/>
      <dgm:spPr/>
    </dgm:pt>
    <dgm:pt modelId="{B2E5408B-E64B-4181-BBEB-058569807D4C}" type="pres">
      <dgm:prSet presAssocID="{5400AED2-D968-4B8C-BD76-403B884A8581}" presName="node" presStyleLbl="node1" presStyleIdx="2" presStyleCnt="3" custScaleX="141313">
        <dgm:presLayoutVars>
          <dgm:bulletEnabled val="1"/>
        </dgm:presLayoutVars>
      </dgm:prSet>
      <dgm:spPr/>
    </dgm:pt>
  </dgm:ptLst>
  <dgm:cxnLst>
    <dgm:cxn modelId="{4924FF12-49FD-4703-8D14-C24DF4D619CA}" srcId="{7099C3CA-CBF5-434A-93FD-382CAA35C5C9}" destId="{5400AED2-D968-4B8C-BD76-403B884A8581}" srcOrd="2" destOrd="0" parTransId="{FF8665D0-BBAF-4BE4-87AE-58000B8EA4A8}" sibTransId="{C449E418-EBDC-4826-B28A-1A1A9279CD97}"/>
    <dgm:cxn modelId="{9C3EA91F-3954-4FB0-97A0-6DDBEAF5E2B3}" type="presOf" srcId="{B17653A8-39E1-4675-A908-ED37846FCDA6}" destId="{84415379-5E5E-454B-AF77-BE12EEBBBA03}" srcOrd="0" destOrd="0" presId="urn:microsoft.com/office/officeart/2005/8/layout/process2"/>
    <dgm:cxn modelId="{E58D1634-9960-49A1-80EE-E690BF3C304D}" srcId="{7099C3CA-CBF5-434A-93FD-382CAA35C5C9}" destId="{B15A5D21-65F0-49BF-B7DF-021CE808444D}" srcOrd="0" destOrd="0" parTransId="{A78F398A-8C14-4BE0-901F-C08D7241F338}" sibTransId="{C20231CA-5E93-4F90-8BDB-BA38E776B259}"/>
    <dgm:cxn modelId="{A7DD6E34-FC5C-4F9C-8CBF-069386BD70E5}" type="presOf" srcId="{FB28B938-0130-4779-9F51-60560538174E}" destId="{9E375DD1-2795-4DFB-A386-C0989179BE65}" srcOrd="0" destOrd="0" presId="urn:microsoft.com/office/officeart/2005/8/layout/process2"/>
    <dgm:cxn modelId="{F3EEC568-30E7-4226-87D8-DA8450407998}" type="presOf" srcId="{FB28B938-0130-4779-9F51-60560538174E}" destId="{E4E865AA-DF3C-4B47-9C78-E48EB29D64FD}" srcOrd="1" destOrd="0" presId="urn:microsoft.com/office/officeart/2005/8/layout/process2"/>
    <dgm:cxn modelId="{FA09C370-F5EB-444C-BCF7-F3AF83733AF9}" type="presOf" srcId="{7099C3CA-CBF5-434A-93FD-382CAA35C5C9}" destId="{959D519A-CC9D-4D5C-9884-442A102880ED}" srcOrd="0" destOrd="0" presId="urn:microsoft.com/office/officeart/2005/8/layout/process2"/>
    <dgm:cxn modelId="{5D95157D-59B7-40BA-A5C2-810FB1DCFFB4}" type="presOf" srcId="{C20231CA-5E93-4F90-8BDB-BA38E776B259}" destId="{A50EE4B3-3CA3-47F9-810A-DCF54D20A055}" srcOrd="0" destOrd="0" presId="urn:microsoft.com/office/officeart/2005/8/layout/process2"/>
    <dgm:cxn modelId="{19E8A683-5F01-4D92-B1D8-CCA3F3B99DD4}" type="presOf" srcId="{B15A5D21-65F0-49BF-B7DF-021CE808444D}" destId="{FE39520D-040B-4577-A8B1-17892528764D}" srcOrd="0" destOrd="0" presId="urn:microsoft.com/office/officeart/2005/8/layout/process2"/>
    <dgm:cxn modelId="{8F669995-3D3D-42D1-96FC-35E50C9DC15E}" srcId="{7099C3CA-CBF5-434A-93FD-382CAA35C5C9}" destId="{B17653A8-39E1-4675-A908-ED37846FCDA6}" srcOrd="1" destOrd="0" parTransId="{1ECBD7FA-A65D-4B43-83E5-E32CC695B206}" sibTransId="{FB28B938-0130-4779-9F51-60560538174E}"/>
    <dgm:cxn modelId="{8484FFC3-F044-4229-A168-A84EDFB234E8}" type="presOf" srcId="{C20231CA-5E93-4F90-8BDB-BA38E776B259}" destId="{C9F02F40-C9EC-42E0-8401-3B474C8EFEF6}" srcOrd="1" destOrd="0" presId="urn:microsoft.com/office/officeart/2005/8/layout/process2"/>
    <dgm:cxn modelId="{87A5A3FF-0FEB-47D5-94C5-C98F85455294}" type="presOf" srcId="{5400AED2-D968-4B8C-BD76-403B884A8581}" destId="{B2E5408B-E64B-4181-BBEB-058569807D4C}" srcOrd="0" destOrd="0" presId="urn:microsoft.com/office/officeart/2005/8/layout/process2"/>
    <dgm:cxn modelId="{9304E998-C8D1-4A1F-8918-0ECA7A8937B5}" type="presParOf" srcId="{959D519A-CC9D-4D5C-9884-442A102880ED}" destId="{FE39520D-040B-4577-A8B1-17892528764D}" srcOrd="0" destOrd="0" presId="urn:microsoft.com/office/officeart/2005/8/layout/process2"/>
    <dgm:cxn modelId="{011CC5C2-2049-4920-9F25-AC12E6DF77EC}" type="presParOf" srcId="{959D519A-CC9D-4D5C-9884-442A102880ED}" destId="{A50EE4B3-3CA3-47F9-810A-DCF54D20A055}" srcOrd="1" destOrd="0" presId="urn:microsoft.com/office/officeart/2005/8/layout/process2"/>
    <dgm:cxn modelId="{E10819F7-948E-42B9-94AE-884747DDBA0B}" type="presParOf" srcId="{A50EE4B3-3CA3-47F9-810A-DCF54D20A055}" destId="{C9F02F40-C9EC-42E0-8401-3B474C8EFEF6}" srcOrd="0" destOrd="0" presId="urn:microsoft.com/office/officeart/2005/8/layout/process2"/>
    <dgm:cxn modelId="{478C46D0-1569-48C7-B92D-17A66B258EAA}" type="presParOf" srcId="{959D519A-CC9D-4D5C-9884-442A102880ED}" destId="{84415379-5E5E-454B-AF77-BE12EEBBBA03}" srcOrd="2" destOrd="0" presId="urn:microsoft.com/office/officeart/2005/8/layout/process2"/>
    <dgm:cxn modelId="{51995ED0-EB8A-4F9A-8C30-82C03A48AC62}" type="presParOf" srcId="{959D519A-CC9D-4D5C-9884-442A102880ED}" destId="{9E375DD1-2795-4DFB-A386-C0989179BE65}" srcOrd="3" destOrd="0" presId="urn:microsoft.com/office/officeart/2005/8/layout/process2"/>
    <dgm:cxn modelId="{D7BF9259-67A1-44AE-987C-4699BAB67BE6}" type="presParOf" srcId="{9E375DD1-2795-4DFB-A386-C0989179BE65}" destId="{E4E865AA-DF3C-4B47-9C78-E48EB29D64FD}" srcOrd="0" destOrd="0" presId="urn:microsoft.com/office/officeart/2005/8/layout/process2"/>
    <dgm:cxn modelId="{AE31E722-B0B1-47CD-A2D0-6B245ECE4533}" type="presParOf" srcId="{959D519A-CC9D-4D5C-9884-442A102880ED}" destId="{B2E5408B-E64B-4181-BBEB-058569807D4C}" srcOrd="4" destOrd="0" presId="urn:microsoft.com/office/officeart/2005/8/layout/process2"/>
  </dgm:cxnLst>
  <dgm:bg>
    <a:no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99C3CA-CBF5-434A-93FD-382CAA35C5C9}" type="doc">
      <dgm:prSet loTypeId="urn:microsoft.com/office/officeart/2005/8/layout/process2" loCatId="process" qsTypeId="urn:microsoft.com/office/officeart/2005/8/quickstyle/simple1" qsCatId="simple" csTypeId="urn:microsoft.com/office/officeart/2005/8/colors/accent1_2" csCatId="accent1" phldr="1"/>
      <dgm:spPr/>
    </dgm:pt>
    <dgm:pt modelId="{B17653A8-39E1-4675-A908-ED37846FCDA6}">
      <dgm:prSet phldrT="[文本]" phldr="0" custT="1"/>
      <dgm:spPr>
        <a:solidFill>
          <a:schemeClr val="bg2">
            <a:lumMod val="75000"/>
          </a:schemeClr>
        </a:solidFill>
      </dgm:spPr>
      <dgm:t>
        <a:bodyPr vert="horz" wrap="square"/>
        <a:p>
          <a:pPr>
            <a:lnSpc>
              <a:spcPct val="10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sym typeface="+mn-ea"/>
            </a:rPr>
            <a:t>单位查找学生并发起邀约</a:t>
          </a:r>
          <a:r>
            <a:rPr sz="6500"/>
            <a:t/>
          </a:r>
          <a:endParaRPr sz="6500"/>
        </a:p>
      </dgm:t>
    </dgm:pt>
    <dgm:pt modelId="{1ECBD7FA-A65D-4B43-83E5-E32CC695B206}" cxnId="{163DE25D-6B70-4CE8-9527-A2E3EF7E1695}"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FB28B938-0130-4779-9F51-60560538174E}" cxnId="{163DE25D-6B70-4CE8-9527-A2E3EF7E1695}"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5400AED2-D968-4B8C-BD76-403B884A8581}">
      <dgm:prSet phldrT="[文本]" phldr="0" custT="1"/>
      <dgm:spPr>
        <a:solidFill>
          <a:srgbClr val="F23C00"/>
        </a:solidFill>
      </dgm:spPr>
      <dgm:t>
        <a:bodyPr vert="horz" wrap="square"/>
        <a:p>
          <a:pPr>
            <a:lnSpc>
              <a:spcPct val="10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sym typeface="+mn-ea"/>
            </a:rPr>
            <a:t>学生应约</a:t>
          </a:r>
          <a:r>
            <a:rPr sz="6500"/>
            <a:t/>
          </a:r>
          <a:endParaRPr sz="6500"/>
        </a:p>
      </dgm:t>
    </dgm:pt>
    <dgm:pt modelId="{FF8665D0-BBAF-4BE4-87AE-58000B8EA4A8}" cxnId="{ED7983BE-C9E4-498E-A6A0-6DD5BCF46E54}"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449E418-EBDC-4826-B28A-1A1A9279CD97}" cxnId="{ED7983BE-C9E4-498E-A6A0-6DD5BCF46E54}"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24C35D5E-3FC5-488A-A351-45ACCA969741}">
      <dgm:prSet phldr="0" custT="1"/>
      <dgm:spPr>
        <a:solidFill>
          <a:schemeClr val="bg2">
            <a:lumMod val="75000"/>
          </a:schemeClr>
        </a:solidFill>
      </dgm:spPr>
      <dgm:t>
        <a:bodyPr vert="horz" wrap="square"/>
        <a:p>
          <a:pPr>
            <a:lnSpc>
              <a:spcPct val="10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sym typeface="+mn-ea"/>
            </a:rPr>
            <a:t>学生上传反馈材料</a:t>
          </a:r>
          <a:r>
            <a:rPr sz="6500"/>
            <a:t/>
          </a:r>
          <a:endParaRPr sz="6500"/>
        </a:p>
      </dgm:t>
    </dgm:pt>
    <dgm:pt modelId="{9F34789B-0DB4-4096-8167-F2A6A7693A17}" cxnId="{B17947D7-CC39-4AA6-BDCA-9DE3F58FF14B}"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ACA3126A-130B-4750-8318-BAF313EB9052}" cxnId="{B17947D7-CC39-4AA6-BDCA-9DE3F58FF14B}"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F5DC9080-4744-4CCC-B3E7-05124E66C720}">
      <dgm:prSet phldr="0" custT="1"/>
      <dgm:spPr>
        <a:solidFill>
          <a:schemeClr val="bg2">
            <a:lumMod val="75000"/>
          </a:schemeClr>
        </a:solidFill>
      </dgm:spPr>
      <dgm:t>
        <a:bodyPr vert="horz" wrap="square"/>
        <a:p>
          <a:pPr>
            <a:lnSpc>
              <a:spcPct val="10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sym typeface="+mn-ea"/>
            </a:rPr>
            <a:t>学院</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学校管理员审核</a:t>
          </a:r>
          <a:r>
            <a:rPr sz="6500"/>
            <a:t/>
          </a:r>
          <a:endParaRPr sz="6500"/>
        </a:p>
      </dgm:t>
    </dgm:pt>
    <dgm:pt modelId="{0236E536-1AFA-4A20-8746-91282738657A}" cxnId="{BB777194-21C2-4E59-B373-8C27FE96A04F}"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5AC26297-420A-4169-A11D-DEC915C1E7F4}" cxnId="{BB777194-21C2-4E59-B373-8C27FE96A04F}"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959D519A-CC9D-4D5C-9884-442A102880ED}" type="pres">
      <dgm:prSet presAssocID="{7099C3CA-CBF5-434A-93FD-382CAA35C5C9}" presName="linearFlow" presStyleCnt="0">
        <dgm:presLayoutVars>
          <dgm:resizeHandles val="exact"/>
        </dgm:presLayoutVars>
      </dgm:prSet>
      <dgm:spPr/>
    </dgm:pt>
    <dgm:pt modelId="{84415379-5E5E-454B-AF77-BE12EEBBBA03}" type="pres">
      <dgm:prSet presAssocID="{B17653A8-39E1-4675-A908-ED37846FCDA6}" presName="node" presStyleLbl="node1" presStyleIdx="0" presStyleCnt="4" custScaleX="130372">
        <dgm:presLayoutVars>
          <dgm:bulletEnabled val="1"/>
        </dgm:presLayoutVars>
      </dgm:prSet>
      <dgm:spPr/>
    </dgm:pt>
    <dgm:pt modelId="{9E375DD1-2795-4DFB-A386-C0989179BE65}" type="pres">
      <dgm:prSet presAssocID="{FB28B938-0130-4779-9F51-60560538174E}" presName="sibTrans" presStyleLbl="sibTrans2D1" presStyleIdx="0" presStyleCnt="3"/>
      <dgm:spPr/>
    </dgm:pt>
    <dgm:pt modelId="{E4E865AA-DF3C-4B47-9C78-E48EB29D64FD}" type="pres">
      <dgm:prSet presAssocID="{FB28B938-0130-4779-9F51-60560538174E}" presName="connectorText" presStyleCnt="0"/>
      <dgm:spPr/>
    </dgm:pt>
    <dgm:pt modelId="{B2E5408B-E64B-4181-BBEB-058569807D4C}" type="pres">
      <dgm:prSet presAssocID="{5400AED2-D968-4B8C-BD76-403B884A8581}" presName="node" presStyleLbl="node1" presStyleIdx="1" presStyleCnt="4" custScaleX="130372">
        <dgm:presLayoutVars>
          <dgm:bulletEnabled val="1"/>
        </dgm:presLayoutVars>
      </dgm:prSet>
      <dgm:spPr/>
    </dgm:pt>
    <dgm:pt modelId="{C5DC49B1-595E-4649-A6C9-134F15369DE9}" type="pres">
      <dgm:prSet presAssocID="{C449E418-EBDC-4826-B28A-1A1A9279CD97}" presName="sibTrans" presStyleLbl="sibTrans2D1" presStyleIdx="1" presStyleCnt="3"/>
      <dgm:spPr/>
    </dgm:pt>
    <dgm:pt modelId="{726B53CC-549F-4D65-82C9-B964622AC7A8}" type="pres">
      <dgm:prSet presAssocID="{C449E418-EBDC-4826-B28A-1A1A9279CD97}" presName="connectorText" presStyleCnt="0"/>
      <dgm:spPr/>
    </dgm:pt>
    <dgm:pt modelId="{C07EEB8F-DDF2-40F5-BD2D-D3694A87EDB4}" type="pres">
      <dgm:prSet presAssocID="{24C35D5E-3FC5-488A-A351-45ACCA969741}" presName="node" presStyleLbl="node1" presStyleIdx="2" presStyleCnt="4" custScaleX="130372">
        <dgm:presLayoutVars>
          <dgm:bulletEnabled val="1"/>
        </dgm:presLayoutVars>
      </dgm:prSet>
      <dgm:spPr/>
    </dgm:pt>
    <dgm:pt modelId="{452EB0AC-CE94-4F42-8182-901BBBC0808C}" type="pres">
      <dgm:prSet presAssocID="{ACA3126A-130B-4750-8318-BAF313EB9052}" presName="sibTrans" presStyleLbl="sibTrans2D1" presStyleIdx="2" presStyleCnt="3"/>
      <dgm:spPr/>
    </dgm:pt>
    <dgm:pt modelId="{0A8D4401-074D-423A-BA55-37ABE627FF58}" type="pres">
      <dgm:prSet presAssocID="{ACA3126A-130B-4750-8318-BAF313EB9052}" presName="connectorText" presStyleCnt="0"/>
      <dgm:spPr/>
    </dgm:pt>
    <dgm:pt modelId="{96A90BF2-988C-4784-9366-16CEDCE13AB0}" type="pres">
      <dgm:prSet presAssocID="{F5DC9080-4744-4CCC-B3E7-05124E66C720}" presName="node" presStyleLbl="node1" presStyleIdx="3" presStyleCnt="4" custScaleX="130372">
        <dgm:presLayoutVars>
          <dgm:bulletEnabled val="1"/>
        </dgm:presLayoutVars>
      </dgm:prSet>
      <dgm:spPr/>
    </dgm:pt>
  </dgm:ptLst>
  <dgm:cxnLst>
    <dgm:cxn modelId="{163DE25D-6B70-4CE8-9527-A2E3EF7E1695}" srcId="{7099C3CA-CBF5-434A-93FD-382CAA35C5C9}" destId="{B17653A8-39E1-4675-A908-ED37846FCDA6}" srcOrd="0" destOrd="0" parTransId="{1ECBD7FA-A65D-4B43-83E5-E32CC695B206}" sibTransId="{FB28B938-0130-4779-9F51-60560538174E}"/>
    <dgm:cxn modelId="{ED7983BE-C9E4-498E-A6A0-6DD5BCF46E54}" srcId="{7099C3CA-CBF5-434A-93FD-382CAA35C5C9}" destId="{5400AED2-D968-4B8C-BD76-403B884A8581}" srcOrd="1" destOrd="0" parTransId="{FF8665D0-BBAF-4BE4-87AE-58000B8EA4A8}" sibTransId="{C449E418-EBDC-4826-B28A-1A1A9279CD97}"/>
    <dgm:cxn modelId="{B17947D7-CC39-4AA6-BDCA-9DE3F58FF14B}" srcId="{7099C3CA-CBF5-434A-93FD-382CAA35C5C9}" destId="{24C35D5E-3FC5-488A-A351-45ACCA969741}" srcOrd="2" destOrd="0" parTransId="{9F34789B-0DB4-4096-8167-F2A6A7693A17}" sibTransId="{ACA3126A-130B-4750-8318-BAF313EB9052}"/>
    <dgm:cxn modelId="{BB777194-21C2-4E59-B373-8C27FE96A04F}" srcId="{7099C3CA-CBF5-434A-93FD-382CAA35C5C9}" destId="{F5DC9080-4744-4CCC-B3E7-05124E66C720}" srcOrd="3" destOrd="0" parTransId="{0236E536-1AFA-4A20-8746-91282738657A}" sibTransId="{5AC26297-420A-4169-A11D-DEC915C1E7F4}"/>
    <dgm:cxn modelId="{473B6412-285E-4559-BE4C-2F2D5193157E}" type="presOf" srcId="{7099C3CA-CBF5-434A-93FD-382CAA35C5C9}" destId="{959D519A-CC9D-4D5C-9884-442A102880ED}" srcOrd="0" destOrd="0" presId="urn:microsoft.com/office/officeart/2005/8/layout/process2"/>
    <dgm:cxn modelId="{4D2E4267-1552-4B28-A021-B4687C5DAED0}" type="presParOf" srcId="{959D519A-CC9D-4D5C-9884-442A102880ED}" destId="{84415379-5E5E-454B-AF77-BE12EEBBBA03}" srcOrd="0" destOrd="0" presId="urn:microsoft.com/office/officeart/2005/8/layout/process2"/>
    <dgm:cxn modelId="{A326FBF3-A183-4749-86D3-2E9B8260F75A}" type="presOf" srcId="{B17653A8-39E1-4675-A908-ED37846FCDA6}" destId="{84415379-5E5E-454B-AF77-BE12EEBBBA03}" srcOrd="0" destOrd="0" presId="urn:microsoft.com/office/officeart/2005/8/layout/process2"/>
    <dgm:cxn modelId="{10187E11-DE14-420E-AD98-EE37C3C07660}" type="presParOf" srcId="{959D519A-CC9D-4D5C-9884-442A102880ED}" destId="{9E375DD1-2795-4DFB-A386-C0989179BE65}" srcOrd="1" destOrd="0" presId="urn:microsoft.com/office/officeart/2005/8/layout/process2"/>
    <dgm:cxn modelId="{8FC5FB7B-6051-4A9A-A181-AAAF58159E6A}" type="presOf" srcId="{FB28B938-0130-4779-9F51-60560538174E}" destId="{9E375DD1-2795-4DFB-A386-C0989179BE65}" srcOrd="0" destOrd="0" presId="urn:microsoft.com/office/officeart/2005/8/layout/process2"/>
    <dgm:cxn modelId="{23854ED5-A91C-4321-B341-F5D6CD0880E0}" type="presParOf" srcId="{9E375DD1-2795-4DFB-A386-C0989179BE65}" destId="{E4E865AA-DF3C-4B47-9C78-E48EB29D64FD}" srcOrd="0" destOrd="1" presId="urn:microsoft.com/office/officeart/2005/8/layout/process2"/>
    <dgm:cxn modelId="{D806B530-6146-495A-806A-FAC7FC1AE287}" type="presOf" srcId="{FB28B938-0130-4779-9F51-60560538174E}" destId="{E4E865AA-DF3C-4B47-9C78-E48EB29D64FD}" srcOrd="1" destOrd="0" presId="urn:microsoft.com/office/officeart/2005/8/layout/process2"/>
    <dgm:cxn modelId="{063BD4E4-299A-4AC6-AB20-9D0DC581BAE6}" type="presParOf" srcId="{959D519A-CC9D-4D5C-9884-442A102880ED}" destId="{B2E5408B-E64B-4181-BBEB-058569807D4C}" srcOrd="2" destOrd="0" presId="urn:microsoft.com/office/officeart/2005/8/layout/process2"/>
    <dgm:cxn modelId="{11D23EA9-1BCB-4545-AC9B-3600DD0768F2}" type="presOf" srcId="{5400AED2-D968-4B8C-BD76-403B884A8581}" destId="{B2E5408B-E64B-4181-BBEB-058569807D4C}" srcOrd="0" destOrd="0" presId="urn:microsoft.com/office/officeart/2005/8/layout/process2"/>
    <dgm:cxn modelId="{8F6C86EE-0EF3-461E-B7D2-6A219EBC12BE}" type="presParOf" srcId="{959D519A-CC9D-4D5C-9884-442A102880ED}" destId="{C5DC49B1-595E-4649-A6C9-134F15369DE9}" srcOrd="3" destOrd="0" presId="urn:microsoft.com/office/officeart/2005/8/layout/process2"/>
    <dgm:cxn modelId="{791145D2-0021-41A2-87F2-E79D2EC38597}" type="presOf" srcId="{C449E418-EBDC-4826-B28A-1A1A9279CD97}" destId="{C5DC49B1-595E-4649-A6C9-134F15369DE9}" srcOrd="0" destOrd="0" presId="urn:microsoft.com/office/officeart/2005/8/layout/process2"/>
    <dgm:cxn modelId="{9D3A2AD2-1B64-4037-8959-B253910AA305}" type="presParOf" srcId="{C5DC49B1-595E-4649-A6C9-134F15369DE9}" destId="{726B53CC-549F-4D65-82C9-B964622AC7A8}" srcOrd="0" destOrd="3" presId="urn:microsoft.com/office/officeart/2005/8/layout/process2"/>
    <dgm:cxn modelId="{F1700992-9E50-418D-8250-80E708953613}" type="presOf" srcId="{C449E418-EBDC-4826-B28A-1A1A9279CD97}" destId="{726B53CC-549F-4D65-82C9-B964622AC7A8}" srcOrd="1" destOrd="0" presId="urn:microsoft.com/office/officeart/2005/8/layout/process2"/>
    <dgm:cxn modelId="{698A3359-C38F-4D42-A721-67173F4CF820}" type="presParOf" srcId="{959D519A-CC9D-4D5C-9884-442A102880ED}" destId="{C07EEB8F-DDF2-40F5-BD2D-D3694A87EDB4}" srcOrd="4" destOrd="0" presId="urn:microsoft.com/office/officeart/2005/8/layout/process2"/>
    <dgm:cxn modelId="{07471250-B66A-49D5-82B1-99A091609FC2}" type="presOf" srcId="{24C35D5E-3FC5-488A-A351-45ACCA969741}" destId="{C07EEB8F-DDF2-40F5-BD2D-D3694A87EDB4}" srcOrd="0" destOrd="0" presId="urn:microsoft.com/office/officeart/2005/8/layout/process2"/>
    <dgm:cxn modelId="{43B90647-2ECB-4C60-A6C7-D9E0444D5B59}" type="presParOf" srcId="{959D519A-CC9D-4D5C-9884-442A102880ED}" destId="{452EB0AC-CE94-4F42-8182-901BBBC0808C}" srcOrd="5" destOrd="0" presId="urn:microsoft.com/office/officeart/2005/8/layout/process2"/>
    <dgm:cxn modelId="{BF71170A-F240-445E-9A7D-D21C1D29D7E3}" type="presOf" srcId="{ACA3126A-130B-4750-8318-BAF313EB9052}" destId="{452EB0AC-CE94-4F42-8182-901BBBC0808C}" srcOrd="0" destOrd="0" presId="urn:microsoft.com/office/officeart/2005/8/layout/process2"/>
    <dgm:cxn modelId="{D02DE027-FA62-4AB7-9D5F-145BADF2C7F7}" type="presParOf" srcId="{452EB0AC-CE94-4F42-8182-901BBBC0808C}" destId="{0A8D4401-074D-423A-BA55-37ABE627FF58}" srcOrd="0" destOrd="5" presId="urn:microsoft.com/office/officeart/2005/8/layout/process2"/>
    <dgm:cxn modelId="{2887BED1-BD95-4B7B-AB1C-3F1671E6A14D}" type="presOf" srcId="{ACA3126A-130B-4750-8318-BAF313EB9052}" destId="{0A8D4401-074D-423A-BA55-37ABE627FF58}" srcOrd="1" destOrd="0" presId="urn:microsoft.com/office/officeart/2005/8/layout/process2"/>
    <dgm:cxn modelId="{00FF3259-F0CF-4FA7-8035-9E3419114FD8}" type="presParOf" srcId="{959D519A-CC9D-4D5C-9884-442A102880ED}" destId="{96A90BF2-988C-4784-9366-16CEDCE13AB0}" srcOrd="6" destOrd="0" presId="urn:microsoft.com/office/officeart/2005/8/layout/process2"/>
    <dgm:cxn modelId="{C72741B6-6E4D-42CA-9243-6F13EE031922}" type="presOf" srcId="{F5DC9080-4744-4CCC-B3E7-05124E66C720}" destId="{96A90BF2-988C-4784-9366-16CEDCE13AB0}" srcOrd="0" destOrd="0" presId="urn:microsoft.com/office/officeart/2005/8/layout/process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99C3CA-CBF5-434A-93FD-382CAA35C5C9}" type="doc">
      <dgm:prSet loTypeId="urn:microsoft.com/office/officeart/2005/8/layout/process2" loCatId="process" qsTypeId="urn:microsoft.com/office/officeart/2005/8/quickstyle/simple1" qsCatId="simple" csTypeId="urn:microsoft.com/office/officeart/2005/8/colors/accent1_2" csCatId="accent1" phldr="1"/>
      <dgm:spPr/>
    </dgm:pt>
    <dgm:pt modelId="{B17653A8-39E1-4675-A908-ED37846FCDA6}">
      <dgm:prSet phldrT="[文本]" phldr="0" custT="1"/>
      <dgm:spPr>
        <a:solidFill>
          <a:schemeClr val="bg2">
            <a:lumMod val="75000"/>
          </a:schemeClr>
        </a:solidFill>
      </dgm:spPr>
      <dgm:t>
        <a:bodyPr vert="horz" wrap="square"/>
        <a:p>
          <a:pPr>
            <a:lnSpc>
              <a:spcPct val="10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sym typeface="+mn-ea"/>
            </a:rPr>
            <a:t>单位查找学生并发起邀约</a:t>
          </a:r>
          <a:r>
            <a:rPr sz="6500"/>
            <a:t/>
          </a:r>
          <a:endParaRPr sz="6500"/>
        </a:p>
      </dgm:t>
    </dgm:pt>
    <dgm:pt modelId="{1ECBD7FA-A65D-4B43-83E5-E32CC695B206}" cxnId="{8DCECE5D-057D-4F78-AA28-F15292291495}"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FB28B938-0130-4779-9F51-60560538174E}" cxnId="{8DCECE5D-057D-4F78-AA28-F15292291495}"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5400AED2-D968-4B8C-BD76-403B884A8581}">
      <dgm:prSet phldrT="[文本]" phldr="0" custT="1"/>
      <dgm:spPr>
        <a:solidFill>
          <a:schemeClr val="bg2">
            <a:lumMod val="75000"/>
          </a:schemeClr>
        </a:solidFill>
      </dgm:spPr>
      <dgm:t>
        <a:bodyPr vert="horz" wrap="square"/>
        <a:p>
          <a:pPr>
            <a:lnSpc>
              <a:spcPct val="10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sym typeface="+mn-ea"/>
            </a:rPr>
            <a:t>学生应约</a:t>
          </a:r>
          <a:r>
            <a:rPr sz="6500"/>
            <a:t/>
          </a:r>
          <a:endParaRPr sz="6500"/>
        </a:p>
      </dgm:t>
    </dgm:pt>
    <dgm:pt modelId="{FF8665D0-BBAF-4BE4-87AE-58000B8EA4A8}" cxnId="{6B33CFDB-03EE-48D2-B5CF-272CD30F2F66}"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449E418-EBDC-4826-B28A-1A1A9279CD97}" cxnId="{6B33CFDB-03EE-48D2-B5CF-272CD30F2F66}"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24C35D5E-3FC5-488A-A351-45ACCA969741}">
      <dgm:prSet phldr="0" custT="1"/>
      <dgm:spPr>
        <a:solidFill>
          <a:srgbClr val="F23C00"/>
        </a:solidFill>
      </dgm:spPr>
      <dgm:t>
        <a:bodyPr vert="horz" wrap="square"/>
        <a:p>
          <a:pPr>
            <a:lnSpc>
              <a:spcPct val="10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sym typeface="+mn-ea"/>
            </a:rPr>
            <a:t>学生上传反馈材料</a:t>
          </a:r>
          <a:r>
            <a:rPr sz="6500"/>
            <a:t/>
          </a:r>
          <a:endParaRPr sz="6500"/>
        </a:p>
      </dgm:t>
    </dgm:pt>
    <dgm:pt modelId="{9F34789B-0DB4-4096-8167-F2A6A7693A17}" cxnId="{4BB27D5F-6D87-4547-9157-BC66864A1452}"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ACA3126A-130B-4750-8318-BAF313EB9052}" cxnId="{4BB27D5F-6D87-4547-9157-BC66864A1452}"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F5DC9080-4744-4CCC-B3E7-05124E66C720}">
      <dgm:prSet phldr="0" custT="1"/>
      <dgm:spPr>
        <a:solidFill>
          <a:schemeClr val="bg2">
            <a:lumMod val="75000"/>
          </a:schemeClr>
        </a:solidFill>
      </dgm:spPr>
      <dgm:t>
        <a:bodyPr vert="horz" wrap="square"/>
        <a:p>
          <a:pPr>
            <a:lnSpc>
              <a:spcPct val="10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sym typeface="+mn-ea"/>
            </a:rPr>
            <a:t>学院</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学校管理员审核</a:t>
          </a:r>
          <a:r>
            <a:rPr sz="6500"/>
            <a:t/>
          </a:r>
          <a:endParaRPr sz="6500"/>
        </a:p>
      </dgm:t>
    </dgm:pt>
    <dgm:pt modelId="{0236E536-1AFA-4A20-8746-91282738657A}" cxnId="{3B8F3C60-D948-4737-A8BE-3FD216D3F056}"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5AC26297-420A-4169-A11D-DEC915C1E7F4}" cxnId="{3B8F3C60-D948-4737-A8BE-3FD216D3F056}"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959D519A-CC9D-4D5C-9884-442A102880ED}" type="pres">
      <dgm:prSet presAssocID="{7099C3CA-CBF5-434A-93FD-382CAA35C5C9}" presName="linearFlow" presStyleCnt="0">
        <dgm:presLayoutVars>
          <dgm:resizeHandles val="exact"/>
        </dgm:presLayoutVars>
      </dgm:prSet>
      <dgm:spPr/>
    </dgm:pt>
    <dgm:pt modelId="{84415379-5E5E-454B-AF77-BE12EEBBBA03}" type="pres">
      <dgm:prSet presAssocID="{B17653A8-39E1-4675-A908-ED37846FCDA6}" presName="node" presStyleLbl="node1" presStyleIdx="0" presStyleCnt="4" custScaleX="130372">
        <dgm:presLayoutVars>
          <dgm:bulletEnabled val="1"/>
        </dgm:presLayoutVars>
      </dgm:prSet>
      <dgm:spPr/>
    </dgm:pt>
    <dgm:pt modelId="{9E375DD1-2795-4DFB-A386-C0989179BE65}" type="pres">
      <dgm:prSet presAssocID="{FB28B938-0130-4779-9F51-60560538174E}" presName="sibTrans" presStyleLbl="sibTrans2D1" presStyleIdx="0" presStyleCnt="3"/>
      <dgm:spPr/>
    </dgm:pt>
    <dgm:pt modelId="{E4E865AA-DF3C-4B47-9C78-E48EB29D64FD}" type="pres">
      <dgm:prSet presAssocID="{FB28B938-0130-4779-9F51-60560538174E}" presName="connectorText" presStyleCnt="0"/>
      <dgm:spPr/>
    </dgm:pt>
    <dgm:pt modelId="{B2E5408B-E64B-4181-BBEB-058569807D4C}" type="pres">
      <dgm:prSet presAssocID="{5400AED2-D968-4B8C-BD76-403B884A8581}" presName="node" presStyleLbl="node1" presStyleIdx="1" presStyleCnt="4" custScaleX="130372">
        <dgm:presLayoutVars>
          <dgm:bulletEnabled val="1"/>
        </dgm:presLayoutVars>
      </dgm:prSet>
      <dgm:spPr/>
    </dgm:pt>
    <dgm:pt modelId="{C5DC49B1-595E-4649-A6C9-134F15369DE9}" type="pres">
      <dgm:prSet presAssocID="{C449E418-EBDC-4826-B28A-1A1A9279CD97}" presName="sibTrans" presStyleLbl="sibTrans2D1" presStyleIdx="1" presStyleCnt="3"/>
      <dgm:spPr/>
    </dgm:pt>
    <dgm:pt modelId="{726B53CC-549F-4D65-82C9-B964622AC7A8}" type="pres">
      <dgm:prSet presAssocID="{C449E418-EBDC-4826-B28A-1A1A9279CD97}" presName="connectorText" presStyleCnt="0"/>
      <dgm:spPr/>
    </dgm:pt>
    <dgm:pt modelId="{C07EEB8F-DDF2-40F5-BD2D-D3694A87EDB4}" type="pres">
      <dgm:prSet presAssocID="{24C35D5E-3FC5-488A-A351-45ACCA969741}" presName="node" presStyleLbl="node1" presStyleIdx="2" presStyleCnt="4" custScaleX="130372">
        <dgm:presLayoutVars>
          <dgm:bulletEnabled val="1"/>
        </dgm:presLayoutVars>
      </dgm:prSet>
      <dgm:spPr/>
    </dgm:pt>
    <dgm:pt modelId="{452EB0AC-CE94-4F42-8182-901BBBC0808C}" type="pres">
      <dgm:prSet presAssocID="{ACA3126A-130B-4750-8318-BAF313EB9052}" presName="sibTrans" presStyleLbl="sibTrans2D1" presStyleIdx="2" presStyleCnt="3"/>
      <dgm:spPr/>
    </dgm:pt>
    <dgm:pt modelId="{0A8D4401-074D-423A-BA55-37ABE627FF58}" type="pres">
      <dgm:prSet presAssocID="{ACA3126A-130B-4750-8318-BAF313EB9052}" presName="connectorText" presStyleCnt="0"/>
      <dgm:spPr/>
    </dgm:pt>
    <dgm:pt modelId="{96A90BF2-988C-4784-9366-16CEDCE13AB0}" type="pres">
      <dgm:prSet presAssocID="{F5DC9080-4744-4CCC-B3E7-05124E66C720}" presName="node" presStyleLbl="node1" presStyleIdx="3" presStyleCnt="4" custScaleX="130372">
        <dgm:presLayoutVars>
          <dgm:bulletEnabled val="1"/>
        </dgm:presLayoutVars>
      </dgm:prSet>
      <dgm:spPr/>
    </dgm:pt>
  </dgm:ptLst>
  <dgm:cxnLst>
    <dgm:cxn modelId="{8DCECE5D-057D-4F78-AA28-F15292291495}" srcId="{7099C3CA-CBF5-434A-93FD-382CAA35C5C9}" destId="{B17653A8-39E1-4675-A908-ED37846FCDA6}" srcOrd="0" destOrd="0" parTransId="{1ECBD7FA-A65D-4B43-83E5-E32CC695B206}" sibTransId="{FB28B938-0130-4779-9F51-60560538174E}"/>
    <dgm:cxn modelId="{6B33CFDB-03EE-48D2-B5CF-272CD30F2F66}" srcId="{7099C3CA-CBF5-434A-93FD-382CAA35C5C9}" destId="{5400AED2-D968-4B8C-BD76-403B884A8581}" srcOrd="1" destOrd="0" parTransId="{FF8665D0-BBAF-4BE4-87AE-58000B8EA4A8}" sibTransId="{C449E418-EBDC-4826-B28A-1A1A9279CD97}"/>
    <dgm:cxn modelId="{4BB27D5F-6D87-4547-9157-BC66864A1452}" srcId="{7099C3CA-CBF5-434A-93FD-382CAA35C5C9}" destId="{24C35D5E-3FC5-488A-A351-45ACCA969741}" srcOrd="2" destOrd="0" parTransId="{9F34789B-0DB4-4096-8167-F2A6A7693A17}" sibTransId="{ACA3126A-130B-4750-8318-BAF313EB9052}"/>
    <dgm:cxn modelId="{3B8F3C60-D948-4737-A8BE-3FD216D3F056}" srcId="{7099C3CA-CBF5-434A-93FD-382CAA35C5C9}" destId="{F5DC9080-4744-4CCC-B3E7-05124E66C720}" srcOrd="3" destOrd="0" parTransId="{0236E536-1AFA-4A20-8746-91282738657A}" sibTransId="{5AC26297-420A-4169-A11D-DEC915C1E7F4}"/>
    <dgm:cxn modelId="{A5122780-E5C1-4EBB-9615-9A3D3976844D}" type="presOf" srcId="{7099C3CA-CBF5-434A-93FD-382CAA35C5C9}" destId="{959D519A-CC9D-4D5C-9884-442A102880ED}" srcOrd="0" destOrd="0" presId="urn:microsoft.com/office/officeart/2005/8/layout/process2"/>
    <dgm:cxn modelId="{8F50653A-ED38-4783-AA88-DE9B946A6F42}" type="presParOf" srcId="{959D519A-CC9D-4D5C-9884-442A102880ED}" destId="{84415379-5E5E-454B-AF77-BE12EEBBBA03}" srcOrd="0" destOrd="0" presId="urn:microsoft.com/office/officeart/2005/8/layout/process2"/>
    <dgm:cxn modelId="{D2B62F07-2B3F-4EFE-8ED1-166338478726}" type="presOf" srcId="{B17653A8-39E1-4675-A908-ED37846FCDA6}" destId="{84415379-5E5E-454B-AF77-BE12EEBBBA03}" srcOrd="0" destOrd="0" presId="urn:microsoft.com/office/officeart/2005/8/layout/process2"/>
    <dgm:cxn modelId="{F909A3FF-B59F-4C94-9705-A3BA29A5F7E0}" type="presParOf" srcId="{959D519A-CC9D-4D5C-9884-442A102880ED}" destId="{9E375DD1-2795-4DFB-A386-C0989179BE65}" srcOrd="1" destOrd="0" presId="urn:microsoft.com/office/officeart/2005/8/layout/process2"/>
    <dgm:cxn modelId="{753EEC1F-9C59-4C62-9040-7F79460B4573}" type="presOf" srcId="{FB28B938-0130-4779-9F51-60560538174E}" destId="{9E375DD1-2795-4DFB-A386-C0989179BE65}" srcOrd="0" destOrd="0" presId="urn:microsoft.com/office/officeart/2005/8/layout/process2"/>
    <dgm:cxn modelId="{D9A45291-0EA5-4FCD-BA59-9EAB54EA7577}" type="presParOf" srcId="{9E375DD1-2795-4DFB-A386-C0989179BE65}" destId="{E4E865AA-DF3C-4B47-9C78-E48EB29D64FD}" srcOrd="0" destOrd="1" presId="urn:microsoft.com/office/officeart/2005/8/layout/process2"/>
    <dgm:cxn modelId="{D808693B-8EA3-484A-AD23-A384472563A7}" type="presOf" srcId="{FB28B938-0130-4779-9F51-60560538174E}" destId="{E4E865AA-DF3C-4B47-9C78-E48EB29D64FD}" srcOrd="1" destOrd="0" presId="urn:microsoft.com/office/officeart/2005/8/layout/process2"/>
    <dgm:cxn modelId="{733FF825-4097-441D-832D-0C8424144C53}" type="presParOf" srcId="{959D519A-CC9D-4D5C-9884-442A102880ED}" destId="{B2E5408B-E64B-4181-BBEB-058569807D4C}" srcOrd="2" destOrd="0" presId="urn:microsoft.com/office/officeart/2005/8/layout/process2"/>
    <dgm:cxn modelId="{9E939783-7841-4696-A8A8-D0565C7B2C65}" type="presOf" srcId="{5400AED2-D968-4B8C-BD76-403B884A8581}" destId="{B2E5408B-E64B-4181-BBEB-058569807D4C}" srcOrd="0" destOrd="0" presId="urn:microsoft.com/office/officeart/2005/8/layout/process2"/>
    <dgm:cxn modelId="{E015BD85-64A7-4BCF-92F3-C1F2F12698B9}" type="presParOf" srcId="{959D519A-CC9D-4D5C-9884-442A102880ED}" destId="{C5DC49B1-595E-4649-A6C9-134F15369DE9}" srcOrd="3" destOrd="0" presId="urn:microsoft.com/office/officeart/2005/8/layout/process2"/>
    <dgm:cxn modelId="{CBB6C336-B4C2-46B1-AB57-221E53FE58A9}" type="presOf" srcId="{C449E418-EBDC-4826-B28A-1A1A9279CD97}" destId="{C5DC49B1-595E-4649-A6C9-134F15369DE9}" srcOrd="0" destOrd="0" presId="urn:microsoft.com/office/officeart/2005/8/layout/process2"/>
    <dgm:cxn modelId="{A11CEF8E-5807-4B3C-82A9-CFEF3052C50B}" type="presParOf" srcId="{C5DC49B1-595E-4649-A6C9-134F15369DE9}" destId="{726B53CC-549F-4D65-82C9-B964622AC7A8}" srcOrd="0" destOrd="3" presId="urn:microsoft.com/office/officeart/2005/8/layout/process2"/>
    <dgm:cxn modelId="{75E4EDFB-FA01-4268-B528-7671DC44C3E1}" type="presOf" srcId="{C449E418-EBDC-4826-B28A-1A1A9279CD97}" destId="{726B53CC-549F-4D65-82C9-B964622AC7A8}" srcOrd="1" destOrd="0" presId="urn:microsoft.com/office/officeart/2005/8/layout/process2"/>
    <dgm:cxn modelId="{CCA0A413-8494-4F6F-ACDD-AF5B9B2A086E}" type="presParOf" srcId="{959D519A-CC9D-4D5C-9884-442A102880ED}" destId="{C07EEB8F-DDF2-40F5-BD2D-D3694A87EDB4}" srcOrd="4" destOrd="0" presId="urn:microsoft.com/office/officeart/2005/8/layout/process2"/>
    <dgm:cxn modelId="{9962E975-A3C9-4BC7-BA92-E246D9B588D2}" type="presOf" srcId="{24C35D5E-3FC5-488A-A351-45ACCA969741}" destId="{C07EEB8F-DDF2-40F5-BD2D-D3694A87EDB4}" srcOrd="0" destOrd="0" presId="urn:microsoft.com/office/officeart/2005/8/layout/process2"/>
    <dgm:cxn modelId="{853AC73D-BD92-4665-BCEB-AEC593A2B681}" type="presParOf" srcId="{959D519A-CC9D-4D5C-9884-442A102880ED}" destId="{452EB0AC-CE94-4F42-8182-901BBBC0808C}" srcOrd="5" destOrd="0" presId="urn:microsoft.com/office/officeart/2005/8/layout/process2"/>
    <dgm:cxn modelId="{91731FFB-E074-47C7-9081-422DD2B4B351}" type="presOf" srcId="{ACA3126A-130B-4750-8318-BAF313EB9052}" destId="{452EB0AC-CE94-4F42-8182-901BBBC0808C}" srcOrd="0" destOrd="0" presId="urn:microsoft.com/office/officeart/2005/8/layout/process2"/>
    <dgm:cxn modelId="{AB373B12-DF05-4E88-9754-B3BDE6761A07}" type="presParOf" srcId="{452EB0AC-CE94-4F42-8182-901BBBC0808C}" destId="{0A8D4401-074D-423A-BA55-37ABE627FF58}" srcOrd="0" destOrd="5" presId="urn:microsoft.com/office/officeart/2005/8/layout/process2"/>
    <dgm:cxn modelId="{EE9C7B2C-037C-4592-B0DF-836A5455639E}" type="presOf" srcId="{ACA3126A-130B-4750-8318-BAF313EB9052}" destId="{0A8D4401-074D-423A-BA55-37ABE627FF58}" srcOrd="1" destOrd="0" presId="urn:microsoft.com/office/officeart/2005/8/layout/process2"/>
    <dgm:cxn modelId="{E10C7249-D11F-4E4F-9DE9-DFC7F4627446}" type="presParOf" srcId="{959D519A-CC9D-4D5C-9884-442A102880ED}" destId="{96A90BF2-988C-4784-9366-16CEDCE13AB0}" srcOrd="6" destOrd="0" presId="urn:microsoft.com/office/officeart/2005/8/layout/process2"/>
    <dgm:cxn modelId="{80E8C814-DF93-4BF5-A8FC-495D4A4F2A99}" type="presOf" srcId="{F5DC9080-4744-4CCC-B3E7-05124E66C720}" destId="{96A90BF2-988C-4784-9366-16CEDCE13AB0}" srcOrd="0" destOrd="0" presId="urn:microsoft.com/office/officeart/2005/8/layout/process2"/>
  </dgm:cxnLst>
  <dgm:bg>
    <a:no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99C3CA-CBF5-434A-93FD-382CAA35C5C9}" type="doc">
      <dgm:prSet loTypeId="urn:microsoft.com/office/officeart/2005/8/layout/process2" loCatId="process" qsTypeId="urn:microsoft.com/office/officeart/2005/8/quickstyle/simple1" qsCatId="simple" csTypeId="urn:microsoft.com/office/officeart/2005/8/colors/accent1_2" csCatId="accent1" phldr="1"/>
      <dgm:spPr/>
    </dgm:pt>
    <dgm:pt modelId="{B17653A8-39E1-4675-A908-ED37846FCDA6}">
      <dgm:prSet phldrT="[文本]" phldr="0" custT="1"/>
      <dgm:spPr>
        <a:solidFill>
          <a:srgbClr val="F23C00"/>
        </a:solidFill>
      </dgm:spPr>
      <dgm:t>
        <a:bodyPr vert="horz" wrap="square"/>
        <a:p>
          <a:pPr>
            <a:lnSpc>
              <a:spcPct val="10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rPr>
            <a:t>学生</a:t>
          </a:r>
          <a:r>
            <a:rPr lang="zh-CN" altLang="en-US" sz="1600" dirty="0">
              <a:latin typeface="微软雅黑" panose="020B0503020204020204" pitchFamily="34" charset="-122"/>
              <a:ea typeface="微软雅黑" panose="020B0503020204020204" pitchFamily="34" charset="-122"/>
            </a:rPr>
            <a:t>录入</a:t>
          </a:r>
          <a:r>
            <a:rPr lang="zh-CN" altLang="en-US" sz="1600" dirty="0">
              <a:latin typeface="微软雅黑" panose="020B0503020204020204" pitchFamily="34" charset="-122"/>
              <a:ea typeface="微软雅黑" panose="020B0503020204020204" pitchFamily="34" charset="-122"/>
            </a:rPr>
            <a:t>协议书</a:t>
          </a:r>
          <a:endParaRPr lang="zh-CN" altLang="en-US" sz="1600" dirty="0">
            <a:latin typeface="微软雅黑" panose="020B0503020204020204" pitchFamily="34" charset="-122"/>
            <a:ea typeface="微软雅黑" panose="020B0503020204020204" pitchFamily="34" charset="-122"/>
          </a:endParaRPr>
        </a:p>
      </dgm:t>
    </dgm:pt>
    <dgm:pt modelId="{1ECBD7FA-A65D-4B43-83E5-E32CC695B206}" cxnId="{95259085-2B09-4F5B-AE3F-A46CBC1C1D91}"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FB28B938-0130-4779-9F51-60560538174E}" cxnId="{95259085-2B09-4F5B-AE3F-A46CBC1C1D91}"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5400AED2-D968-4B8C-BD76-403B884A8581}">
      <dgm:prSet phldrT="[文本]" phldr="0" custT="1"/>
      <dgm:spPr>
        <a:solidFill>
          <a:schemeClr val="bg2">
            <a:lumMod val="75000"/>
          </a:schemeClr>
        </a:solidFill>
      </dgm:spPr>
      <dgm:t>
        <a:bodyPr vert="horz" wrap="square"/>
        <a:p>
          <a:pPr>
            <a:lnSpc>
              <a:spcPct val="10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sym typeface="+mn-ea"/>
            </a:rPr>
            <a:t>学生上传反馈材料</a:t>
          </a:r>
          <a:r>
            <a:rPr sz="6500"/>
            <a:t/>
          </a:r>
          <a:endParaRPr sz="6500"/>
        </a:p>
      </dgm:t>
    </dgm:pt>
    <dgm:pt modelId="{FF8665D0-BBAF-4BE4-87AE-58000B8EA4A8}" cxnId="{63300DDE-D339-469C-8A4F-E3CC028C2F8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449E418-EBDC-4826-B28A-1A1A9279CD97}" cxnId="{63300DDE-D339-469C-8A4F-E3CC028C2F8A}"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24C35D5E-3FC5-488A-A351-45ACCA969741}">
      <dgm:prSet phldr="0" custT="1"/>
      <dgm:spPr>
        <a:solidFill>
          <a:schemeClr val="bg2">
            <a:lumMod val="75000"/>
          </a:schemeClr>
        </a:solidFill>
      </dgm:spPr>
      <dgm:t>
        <a:bodyPr vert="horz" wrap="square"/>
        <a:p>
          <a:pPr>
            <a:lnSpc>
              <a:spcPct val="100000"/>
            </a:lnSpc>
            <a:spcBef>
              <a:spcPct val="0"/>
            </a:spcBef>
            <a:spcAft>
              <a:spcPct val="35000"/>
            </a:spcAft>
          </a:pPr>
          <a:r>
            <a:rPr sz="1600">
              <a:sym typeface="+mn-ea"/>
            </a:rPr>
            <a:t>学</a:t>
          </a:r>
          <a:r>
            <a:rPr lang="zh-CN" altLang="en-US" sz="1600" dirty="0">
              <a:latin typeface="微软雅黑" panose="020B0503020204020204" pitchFamily="34" charset="-122"/>
              <a:ea typeface="微软雅黑" panose="020B0503020204020204" pitchFamily="34" charset="-122"/>
              <a:sym typeface="+mn-ea"/>
            </a:rPr>
            <a:t>院</a:t>
          </a:r>
          <a:r>
            <a:rPr sz="1600">
              <a:sym typeface="+mn-ea"/>
            </a:rPr>
            <a:t>/学</a:t>
          </a:r>
          <a:r>
            <a:rPr lang="zh-CN" altLang="en-US" sz="1600" dirty="0">
              <a:latin typeface="微软雅黑" panose="020B0503020204020204" pitchFamily="34" charset="-122"/>
              <a:ea typeface="微软雅黑" panose="020B0503020204020204" pitchFamily="34" charset="-122"/>
              <a:sym typeface="+mn-ea"/>
            </a:rPr>
            <a:t>校</a:t>
          </a:r>
          <a:r>
            <a:rPr lang="zh-CN" altLang="en-US" sz="1600" dirty="0">
              <a:latin typeface="微软雅黑" panose="020B0503020204020204" pitchFamily="34" charset="-122"/>
              <a:ea typeface="微软雅黑" panose="020B0503020204020204" pitchFamily="34" charset="-122"/>
              <a:sym typeface="+mn-ea"/>
            </a:rPr>
            <a:t>管理员</a:t>
          </a:r>
          <a:r>
            <a:rPr lang="zh-CN" altLang="en-US" sz="1600" dirty="0">
              <a:latin typeface="微软雅黑" panose="020B0503020204020204" pitchFamily="34" charset="-122"/>
              <a:ea typeface="微软雅黑" panose="020B0503020204020204" pitchFamily="34" charset="-122"/>
              <a:sym typeface="+mn-ea"/>
            </a:rPr>
            <a:t>审核</a:t>
          </a:r>
          <a:r>
            <a:rPr lang="zh-CN" altLang="en-US" sz="1600" dirty="0">
              <a:latin typeface="微软雅黑" panose="020B0503020204020204" pitchFamily="34" charset="-122"/>
              <a:ea typeface="微软雅黑" panose="020B0503020204020204" pitchFamily="34" charset="-122"/>
              <a:sym typeface="+mn-ea"/>
            </a:rPr>
            <a:t/>
          </a:r>
          <a:endParaRPr lang="zh-CN" altLang="en-US" sz="1600" dirty="0">
            <a:latin typeface="微软雅黑" panose="020B0503020204020204" pitchFamily="34" charset="-122"/>
            <a:ea typeface="微软雅黑" panose="020B0503020204020204" pitchFamily="34" charset="-122"/>
            <a:sym typeface="+mn-ea"/>
          </a:endParaRPr>
        </a:p>
      </dgm:t>
    </dgm:pt>
    <dgm:pt modelId="{9F34789B-0DB4-4096-8167-F2A6A7693A17}" cxnId="{EACFBA29-7CC6-49BE-A998-667C27A6C464}"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ACA3126A-130B-4750-8318-BAF313EB9052}" cxnId="{EACFBA29-7CC6-49BE-A998-667C27A6C464}"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959D519A-CC9D-4D5C-9884-442A102880ED}" type="pres">
      <dgm:prSet presAssocID="{7099C3CA-CBF5-434A-93FD-382CAA35C5C9}" presName="linearFlow" presStyleCnt="0">
        <dgm:presLayoutVars>
          <dgm:resizeHandles val="exact"/>
        </dgm:presLayoutVars>
      </dgm:prSet>
      <dgm:spPr/>
    </dgm:pt>
    <dgm:pt modelId="{84415379-5E5E-454B-AF77-BE12EEBBBA03}" type="pres">
      <dgm:prSet presAssocID="{B17653A8-39E1-4675-A908-ED37846FCDA6}" presName="node" presStyleLbl="node1" presStyleIdx="0" presStyleCnt="3">
        <dgm:presLayoutVars>
          <dgm:bulletEnabled val="1"/>
        </dgm:presLayoutVars>
      </dgm:prSet>
      <dgm:spPr/>
    </dgm:pt>
    <dgm:pt modelId="{9E375DD1-2795-4DFB-A386-C0989179BE65}" type="pres">
      <dgm:prSet presAssocID="{FB28B938-0130-4779-9F51-60560538174E}" presName="sibTrans" presStyleLbl="sibTrans2D1" presStyleIdx="0" presStyleCnt="2"/>
      <dgm:spPr/>
    </dgm:pt>
    <dgm:pt modelId="{E4E865AA-DF3C-4B47-9C78-E48EB29D64FD}" type="pres">
      <dgm:prSet presAssocID="{FB28B938-0130-4779-9F51-60560538174E}" presName="connectorText" presStyleCnt="0"/>
      <dgm:spPr/>
    </dgm:pt>
    <dgm:pt modelId="{B2E5408B-E64B-4181-BBEB-058569807D4C}" type="pres">
      <dgm:prSet presAssocID="{5400AED2-D968-4B8C-BD76-403B884A8581}" presName="node" presStyleLbl="node1" presStyleIdx="1" presStyleCnt="3">
        <dgm:presLayoutVars>
          <dgm:bulletEnabled val="1"/>
        </dgm:presLayoutVars>
      </dgm:prSet>
      <dgm:spPr/>
    </dgm:pt>
    <dgm:pt modelId="{C5DC49B1-595E-4649-A6C9-134F15369DE9}" type="pres">
      <dgm:prSet presAssocID="{C449E418-EBDC-4826-B28A-1A1A9279CD97}" presName="sibTrans" presStyleLbl="sibTrans2D1" presStyleIdx="1" presStyleCnt="2"/>
      <dgm:spPr/>
    </dgm:pt>
    <dgm:pt modelId="{726B53CC-549F-4D65-82C9-B964622AC7A8}" type="pres">
      <dgm:prSet presAssocID="{C449E418-EBDC-4826-B28A-1A1A9279CD97}" presName="connectorText" presStyleCnt="0"/>
      <dgm:spPr/>
    </dgm:pt>
    <dgm:pt modelId="{C07EEB8F-DDF2-40F5-BD2D-D3694A87EDB4}" type="pres">
      <dgm:prSet presAssocID="{24C35D5E-3FC5-488A-A351-45ACCA969741}" presName="node" presStyleLbl="node1" presStyleIdx="2" presStyleCnt="3">
        <dgm:presLayoutVars>
          <dgm:bulletEnabled val="1"/>
        </dgm:presLayoutVars>
      </dgm:prSet>
      <dgm:spPr/>
    </dgm:pt>
  </dgm:ptLst>
  <dgm:cxnLst>
    <dgm:cxn modelId="{95259085-2B09-4F5B-AE3F-A46CBC1C1D91}" srcId="{7099C3CA-CBF5-434A-93FD-382CAA35C5C9}" destId="{B17653A8-39E1-4675-A908-ED37846FCDA6}" srcOrd="0" destOrd="0" parTransId="{1ECBD7FA-A65D-4B43-83E5-E32CC695B206}" sibTransId="{FB28B938-0130-4779-9F51-60560538174E}"/>
    <dgm:cxn modelId="{63300DDE-D339-469C-8A4F-E3CC028C2F8A}" srcId="{7099C3CA-CBF5-434A-93FD-382CAA35C5C9}" destId="{5400AED2-D968-4B8C-BD76-403B884A8581}" srcOrd="1" destOrd="0" parTransId="{FF8665D0-BBAF-4BE4-87AE-58000B8EA4A8}" sibTransId="{C449E418-EBDC-4826-B28A-1A1A9279CD97}"/>
    <dgm:cxn modelId="{EACFBA29-7CC6-49BE-A998-667C27A6C464}" srcId="{7099C3CA-CBF5-434A-93FD-382CAA35C5C9}" destId="{24C35D5E-3FC5-488A-A351-45ACCA969741}" srcOrd="2" destOrd="0" parTransId="{9F34789B-0DB4-4096-8167-F2A6A7693A17}" sibTransId="{ACA3126A-130B-4750-8318-BAF313EB9052}"/>
    <dgm:cxn modelId="{F36333DC-B781-40FE-8618-EA7C81266635}" type="presOf" srcId="{7099C3CA-CBF5-434A-93FD-382CAA35C5C9}" destId="{959D519A-CC9D-4D5C-9884-442A102880ED}" srcOrd="0" destOrd="0" presId="urn:microsoft.com/office/officeart/2005/8/layout/process2"/>
    <dgm:cxn modelId="{BF552E67-D2EC-4CA8-9E0D-51B02F2709E3}" type="presParOf" srcId="{959D519A-CC9D-4D5C-9884-442A102880ED}" destId="{84415379-5E5E-454B-AF77-BE12EEBBBA03}" srcOrd="0" destOrd="0" presId="urn:microsoft.com/office/officeart/2005/8/layout/process2"/>
    <dgm:cxn modelId="{BDE68712-2D08-4780-AD38-54BB6E163D36}" type="presOf" srcId="{B17653A8-39E1-4675-A908-ED37846FCDA6}" destId="{84415379-5E5E-454B-AF77-BE12EEBBBA03}" srcOrd="0" destOrd="0" presId="urn:microsoft.com/office/officeart/2005/8/layout/process2"/>
    <dgm:cxn modelId="{52C51269-3249-4BB5-8878-AE7FB8939C84}" type="presParOf" srcId="{959D519A-CC9D-4D5C-9884-442A102880ED}" destId="{9E375DD1-2795-4DFB-A386-C0989179BE65}" srcOrd="1" destOrd="0" presId="urn:microsoft.com/office/officeart/2005/8/layout/process2"/>
    <dgm:cxn modelId="{7445B822-77BF-4501-AC52-EA5DDE242E3A}" type="presOf" srcId="{FB28B938-0130-4779-9F51-60560538174E}" destId="{9E375DD1-2795-4DFB-A386-C0989179BE65}" srcOrd="0" destOrd="0" presId="urn:microsoft.com/office/officeart/2005/8/layout/process2"/>
    <dgm:cxn modelId="{6EECC571-6474-486B-8541-823A9BC06BE1}" type="presParOf" srcId="{9E375DD1-2795-4DFB-A386-C0989179BE65}" destId="{E4E865AA-DF3C-4B47-9C78-E48EB29D64FD}" srcOrd="0" destOrd="1" presId="urn:microsoft.com/office/officeart/2005/8/layout/process2"/>
    <dgm:cxn modelId="{C7D0173B-A182-40C2-BF60-E3B74EBB62DB}" type="presOf" srcId="{FB28B938-0130-4779-9F51-60560538174E}" destId="{E4E865AA-DF3C-4B47-9C78-E48EB29D64FD}" srcOrd="1" destOrd="0" presId="urn:microsoft.com/office/officeart/2005/8/layout/process2"/>
    <dgm:cxn modelId="{1556A0FB-94B6-4348-B3EA-66D9E623E157}" type="presParOf" srcId="{959D519A-CC9D-4D5C-9884-442A102880ED}" destId="{B2E5408B-E64B-4181-BBEB-058569807D4C}" srcOrd="2" destOrd="0" presId="urn:microsoft.com/office/officeart/2005/8/layout/process2"/>
    <dgm:cxn modelId="{01911205-093F-4C5A-9054-8EF66EC975BD}" type="presOf" srcId="{5400AED2-D968-4B8C-BD76-403B884A8581}" destId="{B2E5408B-E64B-4181-BBEB-058569807D4C}" srcOrd="0" destOrd="0" presId="urn:microsoft.com/office/officeart/2005/8/layout/process2"/>
    <dgm:cxn modelId="{6D38D79B-2B22-42A9-9CA8-9E384DBD482F}" type="presParOf" srcId="{959D519A-CC9D-4D5C-9884-442A102880ED}" destId="{C5DC49B1-595E-4649-A6C9-134F15369DE9}" srcOrd="3" destOrd="0" presId="urn:microsoft.com/office/officeart/2005/8/layout/process2"/>
    <dgm:cxn modelId="{D5FAFBD1-02C2-4465-90CC-73B30B994213}" type="presOf" srcId="{C449E418-EBDC-4826-B28A-1A1A9279CD97}" destId="{C5DC49B1-595E-4649-A6C9-134F15369DE9}" srcOrd="0" destOrd="0" presId="urn:microsoft.com/office/officeart/2005/8/layout/process2"/>
    <dgm:cxn modelId="{3AD60DAC-61EC-4C00-BC4B-EE19E25D6B80}" type="presParOf" srcId="{C5DC49B1-595E-4649-A6C9-134F15369DE9}" destId="{726B53CC-549F-4D65-82C9-B964622AC7A8}" srcOrd="0" destOrd="3" presId="urn:microsoft.com/office/officeart/2005/8/layout/process2"/>
    <dgm:cxn modelId="{ED395110-1AE0-4830-BBE4-BFDFFDBE4301}" type="presOf" srcId="{C449E418-EBDC-4826-B28A-1A1A9279CD97}" destId="{726B53CC-549F-4D65-82C9-B964622AC7A8}" srcOrd="1" destOrd="0" presId="urn:microsoft.com/office/officeart/2005/8/layout/process2"/>
    <dgm:cxn modelId="{F808FEE7-3EA6-485B-A591-CDDE81CE5562}" type="presParOf" srcId="{959D519A-CC9D-4D5C-9884-442A102880ED}" destId="{C07EEB8F-DDF2-40F5-BD2D-D3694A87EDB4}" srcOrd="4" destOrd="0" presId="urn:microsoft.com/office/officeart/2005/8/layout/process2"/>
    <dgm:cxn modelId="{9BF1E5BC-E9E7-4A30-A171-73B99C5463C6}" type="presOf" srcId="{24C35D5E-3FC5-488A-A351-45ACCA969741}" destId="{C07EEB8F-DDF2-40F5-BD2D-D3694A87EDB4}" srcOrd="0" destOrd="0" presId="urn:microsoft.com/office/officeart/2005/8/layout/process2"/>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99C3CA-CBF5-434A-93FD-382CAA35C5C9}" type="doc">
      <dgm:prSet loTypeId="urn:microsoft.com/office/officeart/2005/8/layout/process2" loCatId="process" qsTypeId="urn:microsoft.com/office/officeart/2005/8/quickstyle/simple1" qsCatId="simple" csTypeId="urn:microsoft.com/office/officeart/2005/8/colors/accent1_2" csCatId="accent1" phldr="1"/>
      <dgm:spPr/>
    </dgm:pt>
    <dgm:pt modelId="{B15A5D21-65F0-49BF-B7DF-021CE808444D}">
      <dgm:prSet phldrT="[文本]" phldr="0" custT="1"/>
      <dgm:spPr>
        <a:solidFill>
          <a:schemeClr val="bg2">
            <a:lumMod val="75000"/>
          </a:schemeClr>
        </a:solidFill>
        <a:ln>
          <a:noFill/>
        </a:ln>
      </dgm:spPr>
      <dgm:t>
        <a:bodyPr vert="horz" wrap="square"/>
        <a:p>
          <a:pPr>
            <a:lnSpc>
              <a:spcPct val="10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sym typeface="+mn-ea"/>
            </a:rPr>
            <a:t>学生</a:t>
          </a:r>
          <a:r>
            <a:rPr lang="zh-CN" altLang="en-US" sz="1600" dirty="0">
              <a:latin typeface="微软雅黑" panose="020B0503020204020204" pitchFamily="34" charset="-122"/>
              <a:ea typeface="微软雅黑" panose="020B0503020204020204" pitchFamily="34" charset="-122"/>
              <a:sym typeface="+mn-ea"/>
            </a:rPr>
            <a:t>录入</a:t>
          </a:r>
          <a:r>
            <a:rPr lang="zh-CN" altLang="en-US" sz="1600" dirty="0">
              <a:latin typeface="微软雅黑" panose="020B0503020204020204" pitchFamily="34" charset="-122"/>
              <a:ea typeface="微软雅黑" panose="020B0503020204020204" pitchFamily="34" charset="-122"/>
              <a:sym typeface="+mn-ea"/>
            </a:rPr>
            <a:t>协议书</a:t>
          </a:r>
          <a:r>
            <a:rPr sz="6500"/>
            <a:t/>
          </a:r>
          <a:endParaRPr sz="6500"/>
        </a:p>
      </dgm:t>
    </dgm:pt>
    <dgm:pt modelId="{A78F398A-8C14-4BE0-901F-C08D7241F338}" cxnId="{483FE07F-99D7-4D7C-8B61-F5EA978FFEFB}"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20231CA-5E93-4F90-8BDB-BA38E776B259}" cxnId="{483FE07F-99D7-4D7C-8B61-F5EA978FFEFB}"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B17653A8-39E1-4675-A908-ED37846FCDA6}">
      <dgm:prSet phldrT="[文本]" phldr="0" custT="1"/>
      <dgm:spPr>
        <a:solidFill>
          <a:srgbClr val="E73A1C"/>
        </a:solidFill>
      </dgm:spPr>
      <dgm:t>
        <a:bodyPr vert="horz" wrap="square"/>
        <a:p>
          <a:pPr>
            <a:lnSpc>
              <a:spcPct val="10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sym typeface="+mn-ea"/>
            </a:rPr>
            <a:t>学生上传反馈材料</a:t>
          </a:r>
          <a:r>
            <a:rPr sz="6500"/>
            <a:t/>
          </a:r>
          <a:endParaRPr sz="6500"/>
        </a:p>
      </dgm:t>
    </dgm:pt>
    <dgm:pt modelId="{1ECBD7FA-A65D-4B43-83E5-E32CC695B206}" cxnId="{CB3D5904-DF55-41A5-85A7-1BE6AAE205CF}"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FB28B938-0130-4779-9F51-60560538174E}" cxnId="{CB3D5904-DF55-41A5-85A7-1BE6AAE205CF}"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5400AED2-D968-4B8C-BD76-403B884A8581}">
      <dgm:prSet phldrT="[文本]" phldr="0" custT="1"/>
      <dgm:spPr>
        <a:solidFill>
          <a:schemeClr val="bg2">
            <a:lumMod val="75000"/>
          </a:schemeClr>
        </a:solidFill>
      </dgm:spPr>
      <dgm:t>
        <a:bodyPr vert="horz" wrap="square"/>
        <a:p>
          <a:pPr>
            <a:lnSpc>
              <a:spcPct val="100000"/>
            </a:lnSpc>
            <a:spcBef>
              <a:spcPct val="0"/>
            </a:spcBef>
            <a:spcAft>
              <a:spcPct val="35000"/>
            </a:spcAft>
          </a:pPr>
          <a:r>
            <a:rPr sz="1600">
              <a:sym typeface="+mn-ea"/>
            </a:rPr>
            <a:t>学</a:t>
          </a:r>
          <a:r>
            <a:rPr lang="zh-CN" altLang="en-US" sz="1600" dirty="0">
              <a:latin typeface="微软雅黑" panose="020B0503020204020204" pitchFamily="34" charset="-122"/>
              <a:ea typeface="微软雅黑" panose="020B0503020204020204" pitchFamily="34" charset="-122"/>
              <a:sym typeface="+mn-ea"/>
            </a:rPr>
            <a:t>院</a:t>
          </a:r>
          <a:r>
            <a:rPr sz="1600">
              <a:sym typeface="+mn-ea"/>
            </a:rPr>
            <a:t>/学</a:t>
          </a:r>
          <a:r>
            <a:rPr lang="zh-CN" altLang="en-US" sz="1600" dirty="0">
              <a:latin typeface="微软雅黑" panose="020B0503020204020204" pitchFamily="34" charset="-122"/>
              <a:ea typeface="微软雅黑" panose="020B0503020204020204" pitchFamily="34" charset="-122"/>
              <a:sym typeface="+mn-ea"/>
            </a:rPr>
            <a:t>校</a:t>
          </a:r>
          <a:r>
            <a:rPr lang="zh-CN" altLang="en-US" sz="1600" dirty="0">
              <a:latin typeface="微软雅黑" panose="020B0503020204020204" pitchFamily="34" charset="-122"/>
              <a:ea typeface="微软雅黑" panose="020B0503020204020204" pitchFamily="34" charset="-122"/>
              <a:sym typeface="+mn-ea"/>
            </a:rPr>
            <a:t>管理员</a:t>
          </a:r>
          <a:r>
            <a:rPr lang="zh-CN" altLang="en-US" sz="1600" dirty="0">
              <a:latin typeface="微软雅黑" panose="020B0503020204020204" pitchFamily="34" charset="-122"/>
              <a:ea typeface="微软雅黑" panose="020B0503020204020204" pitchFamily="34" charset="-122"/>
              <a:sym typeface="+mn-ea"/>
            </a:rPr>
            <a:t>审核</a:t>
          </a:r>
          <a:r>
            <a:rPr sz="6500"/>
            <a:t/>
          </a:r>
          <a:endParaRPr sz="6500"/>
        </a:p>
      </dgm:t>
    </dgm:pt>
    <dgm:pt modelId="{FF8665D0-BBAF-4BE4-87AE-58000B8EA4A8}" cxnId="{3FBD92D1-CB74-4405-BA36-B056277AB6D7}"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449E418-EBDC-4826-B28A-1A1A9279CD97}" cxnId="{3FBD92D1-CB74-4405-BA36-B056277AB6D7}"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959D519A-CC9D-4D5C-9884-442A102880ED}" type="pres">
      <dgm:prSet presAssocID="{7099C3CA-CBF5-434A-93FD-382CAA35C5C9}" presName="linearFlow" presStyleCnt="0">
        <dgm:presLayoutVars>
          <dgm:resizeHandles val="exact"/>
        </dgm:presLayoutVars>
      </dgm:prSet>
      <dgm:spPr/>
    </dgm:pt>
    <dgm:pt modelId="{FE39520D-040B-4577-A8B1-17892528764D}" type="pres">
      <dgm:prSet presAssocID="{B15A5D21-65F0-49BF-B7DF-021CE808444D}" presName="node" presStyleLbl="node1" presStyleIdx="0" presStyleCnt="3" custScaleX="141313">
        <dgm:presLayoutVars>
          <dgm:bulletEnabled val="1"/>
        </dgm:presLayoutVars>
      </dgm:prSet>
      <dgm:spPr/>
    </dgm:pt>
    <dgm:pt modelId="{A50EE4B3-3CA3-47F9-810A-DCF54D20A055}" type="pres">
      <dgm:prSet presAssocID="{C20231CA-5E93-4F90-8BDB-BA38E776B259}" presName="sibTrans" presStyleLbl="sibTrans2D1" presStyleIdx="0" presStyleCnt="2"/>
      <dgm:spPr/>
    </dgm:pt>
    <dgm:pt modelId="{C9F02F40-C9EC-42E0-8401-3B474C8EFEF6}" type="pres">
      <dgm:prSet presAssocID="{C20231CA-5E93-4F90-8BDB-BA38E776B259}" presName="connectorText" presStyleCnt="0"/>
      <dgm:spPr/>
    </dgm:pt>
    <dgm:pt modelId="{84415379-5E5E-454B-AF77-BE12EEBBBA03}" type="pres">
      <dgm:prSet presAssocID="{B17653A8-39E1-4675-A908-ED37846FCDA6}" presName="node" presStyleLbl="node1" presStyleIdx="1" presStyleCnt="3" custScaleX="141313">
        <dgm:presLayoutVars>
          <dgm:bulletEnabled val="1"/>
        </dgm:presLayoutVars>
      </dgm:prSet>
      <dgm:spPr/>
    </dgm:pt>
    <dgm:pt modelId="{9E375DD1-2795-4DFB-A386-C0989179BE65}" type="pres">
      <dgm:prSet presAssocID="{FB28B938-0130-4779-9F51-60560538174E}" presName="sibTrans" presStyleLbl="sibTrans2D1" presStyleIdx="1" presStyleCnt="2"/>
      <dgm:spPr/>
    </dgm:pt>
    <dgm:pt modelId="{E4E865AA-DF3C-4B47-9C78-E48EB29D64FD}" type="pres">
      <dgm:prSet presAssocID="{FB28B938-0130-4779-9F51-60560538174E}" presName="connectorText" presStyleCnt="0"/>
      <dgm:spPr/>
    </dgm:pt>
    <dgm:pt modelId="{B2E5408B-E64B-4181-BBEB-058569807D4C}" type="pres">
      <dgm:prSet presAssocID="{5400AED2-D968-4B8C-BD76-403B884A8581}" presName="node" presStyleLbl="node1" presStyleIdx="2" presStyleCnt="3" custScaleX="141313">
        <dgm:presLayoutVars>
          <dgm:bulletEnabled val="1"/>
        </dgm:presLayoutVars>
      </dgm:prSet>
      <dgm:spPr/>
    </dgm:pt>
  </dgm:ptLst>
  <dgm:cxnLst>
    <dgm:cxn modelId="{483FE07F-99D7-4D7C-8B61-F5EA978FFEFB}" srcId="{7099C3CA-CBF5-434A-93FD-382CAA35C5C9}" destId="{B15A5D21-65F0-49BF-B7DF-021CE808444D}" srcOrd="0" destOrd="0" parTransId="{A78F398A-8C14-4BE0-901F-C08D7241F338}" sibTransId="{C20231CA-5E93-4F90-8BDB-BA38E776B259}"/>
    <dgm:cxn modelId="{CB3D5904-DF55-41A5-85A7-1BE6AAE205CF}" srcId="{7099C3CA-CBF5-434A-93FD-382CAA35C5C9}" destId="{B17653A8-39E1-4675-A908-ED37846FCDA6}" srcOrd="1" destOrd="0" parTransId="{1ECBD7FA-A65D-4B43-83E5-E32CC695B206}" sibTransId="{FB28B938-0130-4779-9F51-60560538174E}"/>
    <dgm:cxn modelId="{3FBD92D1-CB74-4405-BA36-B056277AB6D7}" srcId="{7099C3CA-CBF5-434A-93FD-382CAA35C5C9}" destId="{5400AED2-D968-4B8C-BD76-403B884A8581}" srcOrd="2" destOrd="0" parTransId="{FF8665D0-BBAF-4BE4-87AE-58000B8EA4A8}" sibTransId="{C449E418-EBDC-4826-B28A-1A1A9279CD97}"/>
    <dgm:cxn modelId="{A737F195-ECBA-452E-B91D-0DF0AC1F47DE}" type="presOf" srcId="{7099C3CA-CBF5-434A-93FD-382CAA35C5C9}" destId="{959D519A-CC9D-4D5C-9884-442A102880ED}" srcOrd="0" destOrd="0" presId="urn:microsoft.com/office/officeart/2005/8/layout/process2"/>
    <dgm:cxn modelId="{F7E5B9AD-066F-436E-8495-C537DB2752C5}" type="presParOf" srcId="{959D519A-CC9D-4D5C-9884-442A102880ED}" destId="{FE39520D-040B-4577-A8B1-17892528764D}" srcOrd="0" destOrd="0" presId="urn:microsoft.com/office/officeart/2005/8/layout/process2"/>
    <dgm:cxn modelId="{ABBAA60F-6F2C-4ABD-973D-94A0C4B2B072}" type="presOf" srcId="{B15A5D21-65F0-49BF-B7DF-021CE808444D}" destId="{FE39520D-040B-4577-A8B1-17892528764D}" srcOrd="0" destOrd="0" presId="urn:microsoft.com/office/officeart/2005/8/layout/process2"/>
    <dgm:cxn modelId="{6E1F9869-09BB-4855-A1FC-79681F357E06}" type="presParOf" srcId="{959D519A-CC9D-4D5C-9884-442A102880ED}" destId="{A50EE4B3-3CA3-47F9-810A-DCF54D20A055}" srcOrd="1" destOrd="0" presId="urn:microsoft.com/office/officeart/2005/8/layout/process2"/>
    <dgm:cxn modelId="{23253CD0-67F2-4C06-8259-44DEA25F9574}" type="presOf" srcId="{C20231CA-5E93-4F90-8BDB-BA38E776B259}" destId="{A50EE4B3-3CA3-47F9-810A-DCF54D20A055}" srcOrd="0" destOrd="0" presId="urn:microsoft.com/office/officeart/2005/8/layout/process2"/>
    <dgm:cxn modelId="{8CFC0EA4-AE7E-4C19-9BB3-6028E15DB951}" type="presParOf" srcId="{A50EE4B3-3CA3-47F9-810A-DCF54D20A055}" destId="{C9F02F40-C9EC-42E0-8401-3B474C8EFEF6}" srcOrd="0" destOrd="1" presId="urn:microsoft.com/office/officeart/2005/8/layout/process2"/>
    <dgm:cxn modelId="{500D1B80-E9CA-477F-8A95-C55AE8B08090}" type="presOf" srcId="{C20231CA-5E93-4F90-8BDB-BA38E776B259}" destId="{C9F02F40-C9EC-42E0-8401-3B474C8EFEF6}" srcOrd="1" destOrd="0" presId="urn:microsoft.com/office/officeart/2005/8/layout/process2"/>
    <dgm:cxn modelId="{A313FECC-33EC-4415-810E-275DF1C4DD00}" type="presParOf" srcId="{959D519A-CC9D-4D5C-9884-442A102880ED}" destId="{84415379-5E5E-454B-AF77-BE12EEBBBA03}" srcOrd="2" destOrd="0" presId="urn:microsoft.com/office/officeart/2005/8/layout/process2"/>
    <dgm:cxn modelId="{15F29E55-3499-4CA8-9DC9-2A68E190D8E8}" type="presOf" srcId="{B17653A8-39E1-4675-A908-ED37846FCDA6}" destId="{84415379-5E5E-454B-AF77-BE12EEBBBA03}" srcOrd="0" destOrd="0" presId="urn:microsoft.com/office/officeart/2005/8/layout/process2"/>
    <dgm:cxn modelId="{7FD5F9CB-C5E8-4FC9-B2C6-29207F4E43E2}" type="presParOf" srcId="{959D519A-CC9D-4D5C-9884-442A102880ED}" destId="{9E375DD1-2795-4DFB-A386-C0989179BE65}" srcOrd="3" destOrd="0" presId="urn:microsoft.com/office/officeart/2005/8/layout/process2"/>
    <dgm:cxn modelId="{8BF59881-F185-4257-8D82-676D2082C9A1}" type="presOf" srcId="{FB28B938-0130-4779-9F51-60560538174E}" destId="{9E375DD1-2795-4DFB-A386-C0989179BE65}" srcOrd="0" destOrd="0" presId="urn:microsoft.com/office/officeart/2005/8/layout/process2"/>
    <dgm:cxn modelId="{9F1D7E57-B23A-4C50-BA71-7C7607113029}" type="presParOf" srcId="{9E375DD1-2795-4DFB-A386-C0989179BE65}" destId="{E4E865AA-DF3C-4B47-9C78-E48EB29D64FD}" srcOrd="0" destOrd="3" presId="urn:microsoft.com/office/officeart/2005/8/layout/process2"/>
    <dgm:cxn modelId="{9C3D9555-281F-4A85-A17D-3BA50E16C834}" type="presOf" srcId="{FB28B938-0130-4779-9F51-60560538174E}" destId="{E4E865AA-DF3C-4B47-9C78-E48EB29D64FD}" srcOrd="1" destOrd="0" presId="urn:microsoft.com/office/officeart/2005/8/layout/process2"/>
    <dgm:cxn modelId="{BDE81810-3D6E-4D7F-8B3D-B8F5FA8882D5}" type="presParOf" srcId="{959D519A-CC9D-4D5C-9884-442A102880ED}" destId="{B2E5408B-E64B-4181-BBEB-058569807D4C}" srcOrd="4" destOrd="0" presId="urn:microsoft.com/office/officeart/2005/8/layout/process2"/>
    <dgm:cxn modelId="{7D0B75BF-BD62-4E58-B540-4B793C439C4A}" type="presOf" srcId="{5400AED2-D968-4B8C-BD76-403B884A8581}" destId="{B2E5408B-E64B-4181-BBEB-058569807D4C}" srcOrd="0" destOrd="0" presId="urn:microsoft.com/office/officeart/2005/8/layout/process2"/>
  </dgm:cxnLst>
  <dgm:bg>
    <a:no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99C3CA-CBF5-434A-93FD-382CAA35C5C9}" type="doc">
      <dgm:prSet loTypeId="urn:microsoft.com/office/officeart/2005/8/layout/process2" loCatId="process" qsTypeId="urn:microsoft.com/office/officeart/2005/8/quickstyle/simple1" qsCatId="simple" csTypeId="urn:microsoft.com/office/officeart/2005/8/colors/accent1_2" csCatId="accent1" phldr="1"/>
      <dgm:spPr/>
    </dgm:pt>
    <dgm:pt modelId="{B15A5D21-65F0-49BF-B7DF-021CE808444D}">
      <dgm:prSet phldrT="[文本]" phldr="0" custT="1"/>
      <dgm:spPr>
        <a:solidFill>
          <a:schemeClr val="bg2">
            <a:lumMod val="75000"/>
          </a:schemeClr>
        </a:solidFill>
        <a:ln>
          <a:noFill/>
        </a:ln>
      </dgm:spPr>
      <dgm:t>
        <a:bodyPr vert="horz" wrap="square"/>
        <a:p>
          <a:pPr>
            <a:lnSpc>
              <a:spcPct val="10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sym typeface="+mn-ea"/>
            </a:rPr>
            <a:t>学生录入协议书</a:t>
          </a:r>
          <a:r>
            <a:rPr sz="6500"/>
            <a:t/>
          </a:r>
          <a:endParaRPr sz="6500"/>
        </a:p>
      </dgm:t>
    </dgm:pt>
    <dgm:pt modelId="{A78F398A-8C14-4BE0-901F-C08D7241F338}" cxnId="{A8678F58-AA7C-47E1-882D-6C2AC502851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20231CA-5E93-4F90-8BDB-BA38E776B259}" cxnId="{A8678F58-AA7C-47E1-882D-6C2AC502851A}"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B17653A8-39E1-4675-A908-ED37846FCDA6}">
      <dgm:prSet phldrT="[文本]" phldr="0" custT="1"/>
      <dgm:spPr>
        <a:solidFill>
          <a:schemeClr val="bg2">
            <a:lumMod val="75000"/>
          </a:schemeClr>
        </a:solidFill>
      </dgm:spPr>
      <dgm:t>
        <a:bodyPr vert="horz" wrap="square"/>
        <a:p>
          <a:pPr>
            <a:lnSpc>
              <a:spcPct val="10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sym typeface="+mn-ea"/>
            </a:rPr>
            <a:t>学生上传反馈材料</a:t>
          </a:r>
          <a:r>
            <a:rPr sz="6500"/>
            <a:t/>
          </a:r>
          <a:endParaRPr sz="6500"/>
        </a:p>
      </dgm:t>
    </dgm:pt>
    <dgm:pt modelId="{1ECBD7FA-A65D-4B43-83E5-E32CC695B206}" cxnId="{8279D86E-93CE-4479-A4B5-2CD599247235}"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FB28B938-0130-4779-9F51-60560538174E}" cxnId="{8279D86E-93CE-4479-A4B5-2CD599247235}"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5400AED2-D968-4B8C-BD76-403B884A8581}">
      <dgm:prSet phldrT="[文本]" phldr="0" custT="1"/>
      <dgm:spPr>
        <a:solidFill>
          <a:srgbClr val="F23C00"/>
        </a:solidFill>
      </dgm:spPr>
      <dgm:t>
        <a:bodyPr vert="horz" wrap="square"/>
        <a:p>
          <a:pPr>
            <a:lnSpc>
              <a:spcPct val="100000"/>
            </a:lnSpc>
            <a:spcBef>
              <a:spcPct val="0"/>
            </a:spcBef>
            <a:spcAft>
              <a:spcPct val="35000"/>
            </a:spcAft>
          </a:pPr>
          <a:r>
            <a:rPr sz="1600">
              <a:sym typeface="+mn-ea"/>
            </a:rPr>
            <a:t>学</a:t>
          </a:r>
          <a:r>
            <a:rPr lang="zh-CN" altLang="en-US" sz="1600" dirty="0">
              <a:latin typeface="微软雅黑" panose="020B0503020204020204" pitchFamily="34" charset="-122"/>
              <a:ea typeface="微软雅黑" panose="020B0503020204020204" pitchFamily="34" charset="-122"/>
              <a:sym typeface="+mn-ea"/>
            </a:rPr>
            <a:t>院</a:t>
          </a:r>
          <a:r>
            <a:rPr sz="1600">
              <a:sym typeface="+mn-ea"/>
            </a:rPr>
            <a:t>/学</a:t>
          </a:r>
          <a:r>
            <a:rPr lang="zh-CN" altLang="en-US" sz="1600" dirty="0">
              <a:latin typeface="微软雅黑" panose="020B0503020204020204" pitchFamily="34" charset="-122"/>
              <a:ea typeface="微软雅黑" panose="020B0503020204020204" pitchFamily="34" charset="-122"/>
              <a:sym typeface="+mn-ea"/>
            </a:rPr>
            <a:t>校管理员审核</a:t>
          </a:r>
          <a:r>
            <a:rPr sz="6500"/>
            <a:t/>
          </a:r>
          <a:endParaRPr sz="6500"/>
        </a:p>
      </dgm:t>
    </dgm:pt>
    <dgm:pt modelId="{FF8665D0-BBAF-4BE4-87AE-58000B8EA4A8}" cxnId="{600D6574-2E28-4C59-8C60-DCE4F127C923}"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449E418-EBDC-4826-B28A-1A1A9279CD97}" cxnId="{600D6574-2E28-4C59-8C60-DCE4F127C923}"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959D519A-CC9D-4D5C-9884-442A102880ED}" type="pres">
      <dgm:prSet presAssocID="{7099C3CA-CBF5-434A-93FD-382CAA35C5C9}" presName="linearFlow" presStyleCnt="0">
        <dgm:presLayoutVars>
          <dgm:resizeHandles val="exact"/>
        </dgm:presLayoutVars>
      </dgm:prSet>
      <dgm:spPr/>
    </dgm:pt>
    <dgm:pt modelId="{FE39520D-040B-4577-A8B1-17892528764D}" type="pres">
      <dgm:prSet presAssocID="{B15A5D21-65F0-49BF-B7DF-021CE808444D}" presName="node" presStyleLbl="node1" presStyleIdx="0" presStyleCnt="3" custScaleX="141313">
        <dgm:presLayoutVars>
          <dgm:bulletEnabled val="1"/>
        </dgm:presLayoutVars>
      </dgm:prSet>
      <dgm:spPr/>
    </dgm:pt>
    <dgm:pt modelId="{A50EE4B3-3CA3-47F9-810A-DCF54D20A055}" type="pres">
      <dgm:prSet presAssocID="{C20231CA-5E93-4F90-8BDB-BA38E776B259}" presName="sibTrans" presStyleLbl="sibTrans2D1" presStyleIdx="0" presStyleCnt="2"/>
      <dgm:spPr/>
    </dgm:pt>
    <dgm:pt modelId="{C9F02F40-C9EC-42E0-8401-3B474C8EFEF6}" type="pres">
      <dgm:prSet presAssocID="{C20231CA-5E93-4F90-8BDB-BA38E776B259}" presName="connectorText" presStyleCnt="0"/>
      <dgm:spPr/>
    </dgm:pt>
    <dgm:pt modelId="{84415379-5E5E-454B-AF77-BE12EEBBBA03}" type="pres">
      <dgm:prSet presAssocID="{B17653A8-39E1-4675-A908-ED37846FCDA6}" presName="node" presStyleLbl="node1" presStyleIdx="1" presStyleCnt="3" custScaleX="141313">
        <dgm:presLayoutVars>
          <dgm:bulletEnabled val="1"/>
        </dgm:presLayoutVars>
      </dgm:prSet>
      <dgm:spPr/>
    </dgm:pt>
    <dgm:pt modelId="{9E375DD1-2795-4DFB-A386-C0989179BE65}" type="pres">
      <dgm:prSet presAssocID="{FB28B938-0130-4779-9F51-60560538174E}" presName="sibTrans" presStyleLbl="sibTrans2D1" presStyleIdx="1" presStyleCnt="2"/>
      <dgm:spPr/>
    </dgm:pt>
    <dgm:pt modelId="{E4E865AA-DF3C-4B47-9C78-E48EB29D64FD}" type="pres">
      <dgm:prSet presAssocID="{FB28B938-0130-4779-9F51-60560538174E}" presName="connectorText" presStyleCnt="0"/>
      <dgm:spPr/>
    </dgm:pt>
    <dgm:pt modelId="{B2E5408B-E64B-4181-BBEB-058569807D4C}" type="pres">
      <dgm:prSet presAssocID="{5400AED2-D968-4B8C-BD76-403B884A8581}" presName="node" presStyleLbl="node1" presStyleIdx="2" presStyleCnt="3" custScaleX="141313">
        <dgm:presLayoutVars>
          <dgm:bulletEnabled val="1"/>
        </dgm:presLayoutVars>
      </dgm:prSet>
      <dgm:spPr/>
    </dgm:pt>
  </dgm:ptLst>
  <dgm:cxnLst>
    <dgm:cxn modelId="{A8678F58-AA7C-47E1-882D-6C2AC502851A}" srcId="{7099C3CA-CBF5-434A-93FD-382CAA35C5C9}" destId="{B15A5D21-65F0-49BF-B7DF-021CE808444D}" srcOrd="0" destOrd="0" parTransId="{A78F398A-8C14-4BE0-901F-C08D7241F338}" sibTransId="{C20231CA-5E93-4F90-8BDB-BA38E776B259}"/>
    <dgm:cxn modelId="{8279D86E-93CE-4479-A4B5-2CD599247235}" srcId="{7099C3CA-CBF5-434A-93FD-382CAA35C5C9}" destId="{B17653A8-39E1-4675-A908-ED37846FCDA6}" srcOrd="1" destOrd="0" parTransId="{1ECBD7FA-A65D-4B43-83E5-E32CC695B206}" sibTransId="{FB28B938-0130-4779-9F51-60560538174E}"/>
    <dgm:cxn modelId="{600D6574-2E28-4C59-8C60-DCE4F127C923}" srcId="{7099C3CA-CBF5-434A-93FD-382CAA35C5C9}" destId="{5400AED2-D968-4B8C-BD76-403B884A8581}" srcOrd="2" destOrd="0" parTransId="{FF8665D0-BBAF-4BE4-87AE-58000B8EA4A8}" sibTransId="{C449E418-EBDC-4826-B28A-1A1A9279CD97}"/>
    <dgm:cxn modelId="{25B1B0BE-AA18-451F-8188-429C58A4528E}" type="presOf" srcId="{7099C3CA-CBF5-434A-93FD-382CAA35C5C9}" destId="{959D519A-CC9D-4D5C-9884-442A102880ED}" srcOrd="0" destOrd="0" presId="urn:microsoft.com/office/officeart/2005/8/layout/process2"/>
    <dgm:cxn modelId="{F24628C9-581C-4314-B377-332A81CBE08B}" type="presParOf" srcId="{959D519A-CC9D-4D5C-9884-442A102880ED}" destId="{FE39520D-040B-4577-A8B1-17892528764D}" srcOrd="0" destOrd="0" presId="urn:microsoft.com/office/officeart/2005/8/layout/process2"/>
    <dgm:cxn modelId="{DFA783B5-88D6-4B89-A159-C68097BED5B7}" type="presOf" srcId="{B15A5D21-65F0-49BF-B7DF-021CE808444D}" destId="{FE39520D-040B-4577-A8B1-17892528764D}" srcOrd="0" destOrd="0" presId="urn:microsoft.com/office/officeart/2005/8/layout/process2"/>
    <dgm:cxn modelId="{A14219F8-D74D-46FD-90D0-8773910A89F5}" type="presParOf" srcId="{959D519A-CC9D-4D5C-9884-442A102880ED}" destId="{A50EE4B3-3CA3-47F9-810A-DCF54D20A055}" srcOrd="1" destOrd="0" presId="urn:microsoft.com/office/officeart/2005/8/layout/process2"/>
    <dgm:cxn modelId="{C477F10D-B536-4C5F-931C-D00EF8797231}" type="presOf" srcId="{C20231CA-5E93-4F90-8BDB-BA38E776B259}" destId="{A50EE4B3-3CA3-47F9-810A-DCF54D20A055}" srcOrd="0" destOrd="0" presId="urn:microsoft.com/office/officeart/2005/8/layout/process2"/>
    <dgm:cxn modelId="{9C2D6E88-71F1-479A-9042-A1E8D3900AA5}" type="presParOf" srcId="{A50EE4B3-3CA3-47F9-810A-DCF54D20A055}" destId="{C9F02F40-C9EC-42E0-8401-3B474C8EFEF6}" srcOrd="0" destOrd="1" presId="urn:microsoft.com/office/officeart/2005/8/layout/process2"/>
    <dgm:cxn modelId="{D8F789E0-481B-44A0-9E94-FDB441C6E3AE}" type="presOf" srcId="{C20231CA-5E93-4F90-8BDB-BA38E776B259}" destId="{C9F02F40-C9EC-42E0-8401-3B474C8EFEF6}" srcOrd="1" destOrd="0" presId="urn:microsoft.com/office/officeart/2005/8/layout/process2"/>
    <dgm:cxn modelId="{71D9E638-B1B5-4B9D-B50B-64F423E408FB}" type="presParOf" srcId="{959D519A-CC9D-4D5C-9884-442A102880ED}" destId="{84415379-5E5E-454B-AF77-BE12EEBBBA03}" srcOrd="2" destOrd="0" presId="urn:microsoft.com/office/officeart/2005/8/layout/process2"/>
    <dgm:cxn modelId="{F3EAD813-B4C3-41B0-A4BF-6E0294C0E930}" type="presOf" srcId="{B17653A8-39E1-4675-A908-ED37846FCDA6}" destId="{84415379-5E5E-454B-AF77-BE12EEBBBA03}" srcOrd="0" destOrd="0" presId="urn:microsoft.com/office/officeart/2005/8/layout/process2"/>
    <dgm:cxn modelId="{36231D60-B6D2-4D4D-8227-5E17DDD8C14A}" type="presParOf" srcId="{959D519A-CC9D-4D5C-9884-442A102880ED}" destId="{9E375DD1-2795-4DFB-A386-C0989179BE65}" srcOrd="3" destOrd="0" presId="urn:microsoft.com/office/officeart/2005/8/layout/process2"/>
    <dgm:cxn modelId="{28C1609E-EED7-4442-95E9-E125F79C5D1B}" type="presOf" srcId="{FB28B938-0130-4779-9F51-60560538174E}" destId="{9E375DD1-2795-4DFB-A386-C0989179BE65}" srcOrd="0" destOrd="0" presId="urn:microsoft.com/office/officeart/2005/8/layout/process2"/>
    <dgm:cxn modelId="{B278D310-002C-432A-8688-60F31F17DE6F}" type="presParOf" srcId="{9E375DD1-2795-4DFB-A386-C0989179BE65}" destId="{E4E865AA-DF3C-4B47-9C78-E48EB29D64FD}" srcOrd="0" destOrd="3" presId="urn:microsoft.com/office/officeart/2005/8/layout/process2"/>
    <dgm:cxn modelId="{80D542F3-40D9-4430-8606-7EDC40F4EF42}" type="presOf" srcId="{FB28B938-0130-4779-9F51-60560538174E}" destId="{E4E865AA-DF3C-4B47-9C78-E48EB29D64FD}" srcOrd="1" destOrd="0" presId="urn:microsoft.com/office/officeart/2005/8/layout/process2"/>
    <dgm:cxn modelId="{62D8A13A-8580-4786-BCCB-FD9074F47A62}" type="presParOf" srcId="{959D519A-CC9D-4D5C-9884-442A102880ED}" destId="{B2E5408B-E64B-4181-BBEB-058569807D4C}" srcOrd="4" destOrd="0" presId="urn:microsoft.com/office/officeart/2005/8/layout/process2"/>
    <dgm:cxn modelId="{28F5D26F-A989-4B27-8533-6BC50C73466C}" type="presOf" srcId="{5400AED2-D968-4B8C-BD76-403B884A8581}" destId="{B2E5408B-E64B-4181-BBEB-058569807D4C}" srcOrd="0" destOrd="0" presId="urn:microsoft.com/office/officeart/2005/8/layout/process2"/>
  </dgm:cxnLst>
  <dgm:bg>
    <a:no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99C3CA-CBF5-434A-93FD-382CAA35C5C9}" type="doc">
      <dgm:prSet loTypeId="urn:microsoft.com/office/officeart/2005/8/layout/process2" loCatId="process" qsTypeId="urn:microsoft.com/office/officeart/2005/8/quickstyle/simple1" qsCatId="simple" csTypeId="urn:microsoft.com/office/officeart/2005/8/colors/accent1_2" csCatId="accent1" phldr="1"/>
      <dgm:spPr/>
    </dgm:pt>
    <dgm:pt modelId="{B15A5D21-65F0-49BF-B7DF-021CE808444D}">
      <dgm:prSet phldrT="[文本]" custT="1"/>
      <dgm:spPr>
        <a:solidFill>
          <a:schemeClr val="accent1">
            <a:lumMod val="60000"/>
            <a:lumOff val="40000"/>
          </a:schemeClr>
        </a:solidFill>
      </dgm:spPr>
      <dgm:t>
        <a:bodyPr/>
        <a:lstStyle/>
        <a:p>
          <a:r>
            <a:rPr lang="zh-CN" altLang="en-US" sz="1600" dirty="0">
              <a:latin typeface="微软雅黑" panose="020B0503020204020204" pitchFamily="34" charset="-122"/>
              <a:ea typeface="微软雅黑" panose="020B0503020204020204" pitchFamily="34" charset="-122"/>
            </a:rPr>
            <a:t>单位发起线上解约</a:t>
          </a:r>
        </a:p>
      </dgm:t>
    </dgm:pt>
    <dgm:pt modelId="{A78F398A-8C14-4BE0-901F-C08D7241F338}" cxnId="{E58D1634-9960-49A1-80EE-E690BF3C304D}"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20231CA-5E93-4F90-8BDB-BA38E776B259}" cxnId="{E58D1634-9960-49A1-80EE-E690BF3C304D}"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B17653A8-39E1-4675-A908-ED37846FCDA6}">
      <dgm:prSet phldrT="[文本]" custT="1"/>
      <dgm:spPr>
        <a:solidFill>
          <a:schemeClr val="accent1">
            <a:lumMod val="60000"/>
            <a:lumOff val="40000"/>
          </a:schemeClr>
        </a:solidFill>
      </dgm:spPr>
      <dgm:t>
        <a:bodyPr/>
        <a:lstStyle/>
        <a:p>
          <a:r>
            <a:rPr lang="zh-CN" altLang="en-US" sz="1600" dirty="0">
              <a:latin typeface="微软雅黑" panose="020B0503020204020204" pitchFamily="34" charset="-122"/>
              <a:ea typeface="微软雅黑" panose="020B0503020204020204" pitchFamily="34" charset="-122"/>
            </a:rPr>
            <a:t>学生同意解约</a:t>
          </a:r>
        </a:p>
      </dgm:t>
    </dgm:pt>
    <dgm:pt modelId="{1ECBD7FA-A65D-4B43-83E5-E32CC695B206}" cxnId="{8F669995-3D3D-42D1-96FC-35E50C9DC15E}"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FB28B938-0130-4779-9F51-60560538174E}" cxnId="{8F669995-3D3D-42D1-96FC-35E50C9DC15E}"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5400AED2-D968-4B8C-BD76-403B884A8581}">
      <dgm:prSet phldrT="[文本]" custT="1"/>
      <dgm:spPr>
        <a:solidFill>
          <a:schemeClr val="accent1">
            <a:lumMod val="60000"/>
            <a:lumOff val="40000"/>
          </a:schemeClr>
        </a:solidFill>
      </dgm:spPr>
      <dgm:t>
        <a:bodyPr/>
        <a:lstStyle/>
        <a:p>
          <a:r>
            <a:rPr lang="zh-CN" altLang="en-US" sz="1600" dirty="0">
              <a:latin typeface="微软雅黑" panose="020B0503020204020204" pitchFamily="34" charset="-122"/>
              <a:ea typeface="微软雅黑" panose="020B0503020204020204" pitchFamily="34" charset="-122"/>
            </a:rPr>
            <a:t>院系管理员审核</a:t>
          </a:r>
        </a:p>
      </dgm:t>
    </dgm:pt>
    <dgm:pt modelId="{FF8665D0-BBAF-4BE4-87AE-58000B8EA4A8}" cxnId="{4924FF12-49FD-4703-8D14-C24DF4D619C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449E418-EBDC-4826-B28A-1A1A9279CD97}" cxnId="{4924FF12-49FD-4703-8D14-C24DF4D619CA}"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24C35D5E-3FC5-488A-A351-45ACCA969741}">
      <dgm:prSet custT="1"/>
      <dgm:spPr>
        <a:solidFill>
          <a:schemeClr val="accent1">
            <a:lumMod val="60000"/>
            <a:lumOff val="40000"/>
          </a:schemeClr>
        </a:solidFill>
      </dgm:spPr>
      <dgm:t>
        <a:bodyPr/>
        <a:lstStyle/>
        <a:p>
          <a:r>
            <a:rPr lang="zh-CN" altLang="en-US" sz="1600" dirty="0">
              <a:latin typeface="微软雅黑" panose="020B0503020204020204" pitchFamily="34" charset="-122"/>
              <a:ea typeface="微软雅黑" panose="020B0503020204020204" pitchFamily="34" charset="-122"/>
            </a:rPr>
            <a:t>校级管理员审核</a:t>
          </a:r>
        </a:p>
      </dgm:t>
    </dgm:pt>
    <dgm:pt modelId="{9F34789B-0DB4-4096-8167-F2A6A7693A17}" cxnId="{B88F5CC1-D83A-482A-8B64-F41FF4AF3E0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ACA3126A-130B-4750-8318-BAF313EB9052}" cxnId="{B88F5CC1-D83A-482A-8B64-F41FF4AF3E0A}"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F5DC9080-4744-4CCC-B3E7-05124E66C720}">
      <dgm:prSet custT="1"/>
      <dgm:spPr>
        <a:solidFill>
          <a:schemeClr val="accent1">
            <a:lumMod val="60000"/>
            <a:lumOff val="40000"/>
          </a:schemeClr>
        </a:solidFill>
      </dgm:spPr>
      <dgm:t>
        <a:bodyPr/>
        <a:lstStyle/>
        <a:p>
          <a:r>
            <a:rPr lang="zh-CN" altLang="en-US" sz="1600" dirty="0">
              <a:latin typeface="微软雅黑" panose="020B0503020204020204" pitchFamily="34" charset="-122"/>
              <a:ea typeface="微软雅黑" panose="020B0503020204020204" pitchFamily="34" charset="-122"/>
            </a:rPr>
            <a:t>学生恢复网签资格</a:t>
          </a:r>
        </a:p>
      </dgm:t>
    </dgm:pt>
    <dgm:pt modelId="{0236E536-1AFA-4A20-8746-91282738657A}" cxnId="{EDCB5511-73F6-4B73-A1E9-D7DD0A734532}"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5AC26297-420A-4169-A11D-DEC915C1E7F4}" cxnId="{EDCB5511-73F6-4B73-A1E9-D7DD0A734532}"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959D519A-CC9D-4D5C-9884-442A102880ED}" type="pres">
      <dgm:prSet presAssocID="{7099C3CA-CBF5-434A-93FD-382CAA35C5C9}" presName="linearFlow" presStyleCnt="0">
        <dgm:presLayoutVars>
          <dgm:resizeHandles val="exact"/>
        </dgm:presLayoutVars>
      </dgm:prSet>
      <dgm:spPr/>
    </dgm:pt>
    <dgm:pt modelId="{FE39520D-040B-4577-A8B1-17892528764D}" type="pres">
      <dgm:prSet presAssocID="{B15A5D21-65F0-49BF-B7DF-021CE808444D}" presName="node" presStyleLbl="node1" presStyleIdx="0" presStyleCnt="5">
        <dgm:presLayoutVars>
          <dgm:bulletEnabled val="1"/>
        </dgm:presLayoutVars>
      </dgm:prSet>
      <dgm:spPr/>
    </dgm:pt>
    <dgm:pt modelId="{A50EE4B3-3CA3-47F9-810A-DCF54D20A055}" type="pres">
      <dgm:prSet presAssocID="{C20231CA-5E93-4F90-8BDB-BA38E776B259}" presName="sibTrans" presStyleLbl="sibTrans2D1" presStyleIdx="0" presStyleCnt="4"/>
      <dgm:spPr/>
    </dgm:pt>
    <dgm:pt modelId="{C9F02F40-C9EC-42E0-8401-3B474C8EFEF6}" type="pres">
      <dgm:prSet presAssocID="{C20231CA-5E93-4F90-8BDB-BA38E776B259}" presName="connectorText" presStyleLbl="sibTrans2D1" presStyleIdx="0" presStyleCnt="4"/>
      <dgm:spPr/>
    </dgm:pt>
    <dgm:pt modelId="{84415379-5E5E-454B-AF77-BE12EEBBBA03}" type="pres">
      <dgm:prSet presAssocID="{B17653A8-39E1-4675-A908-ED37846FCDA6}" presName="node" presStyleLbl="node1" presStyleIdx="1" presStyleCnt="5">
        <dgm:presLayoutVars>
          <dgm:bulletEnabled val="1"/>
        </dgm:presLayoutVars>
      </dgm:prSet>
      <dgm:spPr/>
    </dgm:pt>
    <dgm:pt modelId="{9E375DD1-2795-4DFB-A386-C0989179BE65}" type="pres">
      <dgm:prSet presAssocID="{FB28B938-0130-4779-9F51-60560538174E}" presName="sibTrans" presStyleLbl="sibTrans2D1" presStyleIdx="1" presStyleCnt="4"/>
      <dgm:spPr/>
    </dgm:pt>
    <dgm:pt modelId="{E4E865AA-DF3C-4B47-9C78-E48EB29D64FD}" type="pres">
      <dgm:prSet presAssocID="{FB28B938-0130-4779-9F51-60560538174E}" presName="connectorText" presStyleLbl="sibTrans2D1" presStyleIdx="1" presStyleCnt="4"/>
      <dgm:spPr/>
    </dgm:pt>
    <dgm:pt modelId="{B2E5408B-E64B-4181-BBEB-058569807D4C}" type="pres">
      <dgm:prSet presAssocID="{5400AED2-D968-4B8C-BD76-403B884A8581}" presName="node" presStyleLbl="node1" presStyleIdx="2" presStyleCnt="5">
        <dgm:presLayoutVars>
          <dgm:bulletEnabled val="1"/>
        </dgm:presLayoutVars>
      </dgm:prSet>
      <dgm:spPr/>
    </dgm:pt>
    <dgm:pt modelId="{C5DC49B1-595E-4649-A6C9-134F15369DE9}" type="pres">
      <dgm:prSet presAssocID="{C449E418-EBDC-4826-B28A-1A1A9279CD97}" presName="sibTrans" presStyleLbl="sibTrans2D1" presStyleIdx="2" presStyleCnt="4"/>
      <dgm:spPr/>
    </dgm:pt>
    <dgm:pt modelId="{726B53CC-549F-4D65-82C9-B964622AC7A8}" type="pres">
      <dgm:prSet presAssocID="{C449E418-EBDC-4826-B28A-1A1A9279CD97}" presName="connectorText" presStyleLbl="sibTrans2D1" presStyleIdx="2" presStyleCnt="4"/>
      <dgm:spPr/>
    </dgm:pt>
    <dgm:pt modelId="{C07EEB8F-DDF2-40F5-BD2D-D3694A87EDB4}" type="pres">
      <dgm:prSet presAssocID="{24C35D5E-3FC5-488A-A351-45ACCA969741}" presName="node" presStyleLbl="node1" presStyleIdx="3" presStyleCnt="5">
        <dgm:presLayoutVars>
          <dgm:bulletEnabled val="1"/>
        </dgm:presLayoutVars>
      </dgm:prSet>
      <dgm:spPr/>
    </dgm:pt>
    <dgm:pt modelId="{452EB0AC-CE94-4F42-8182-901BBBC0808C}" type="pres">
      <dgm:prSet presAssocID="{ACA3126A-130B-4750-8318-BAF313EB9052}" presName="sibTrans" presStyleLbl="sibTrans2D1" presStyleIdx="3" presStyleCnt="4"/>
      <dgm:spPr/>
    </dgm:pt>
    <dgm:pt modelId="{0A8D4401-074D-423A-BA55-37ABE627FF58}" type="pres">
      <dgm:prSet presAssocID="{ACA3126A-130B-4750-8318-BAF313EB9052}" presName="connectorText" presStyleLbl="sibTrans2D1" presStyleIdx="3" presStyleCnt="4"/>
      <dgm:spPr/>
    </dgm:pt>
    <dgm:pt modelId="{96A90BF2-988C-4784-9366-16CEDCE13AB0}" type="pres">
      <dgm:prSet presAssocID="{F5DC9080-4744-4CCC-B3E7-05124E66C720}" presName="node" presStyleLbl="node1" presStyleIdx="4" presStyleCnt="5">
        <dgm:presLayoutVars>
          <dgm:bulletEnabled val="1"/>
        </dgm:presLayoutVars>
      </dgm:prSet>
      <dgm:spPr/>
    </dgm:pt>
  </dgm:ptLst>
  <dgm:cxnLst>
    <dgm:cxn modelId="{AD56790F-787F-43E0-8FE0-B7FD9F6CB291}" type="presOf" srcId="{ACA3126A-130B-4750-8318-BAF313EB9052}" destId="{452EB0AC-CE94-4F42-8182-901BBBC0808C}" srcOrd="0" destOrd="0" presId="urn:microsoft.com/office/officeart/2005/8/layout/process2"/>
    <dgm:cxn modelId="{EDCB5511-73F6-4B73-A1E9-D7DD0A734532}" srcId="{7099C3CA-CBF5-434A-93FD-382CAA35C5C9}" destId="{F5DC9080-4744-4CCC-B3E7-05124E66C720}" srcOrd="4" destOrd="0" parTransId="{0236E536-1AFA-4A20-8746-91282738657A}" sibTransId="{5AC26297-420A-4169-A11D-DEC915C1E7F4}"/>
    <dgm:cxn modelId="{4924FF12-49FD-4703-8D14-C24DF4D619CA}" srcId="{7099C3CA-CBF5-434A-93FD-382CAA35C5C9}" destId="{5400AED2-D968-4B8C-BD76-403B884A8581}" srcOrd="2" destOrd="0" parTransId="{FF8665D0-BBAF-4BE4-87AE-58000B8EA4A8}" sibTransId="{C449E418-EBDC-4826-B28A-1A1A9279CD97}"/>
    <dgm:cxn modelId="{413C4014-034A-4D69-A974-EE5F479D8C07}" type="presOf" srcId="{FB28B938-0130-4779-9F51-60560538174E}" destId="{9E375DD1-2795-4DFB-A386-C0989179BE65}" srcOrd="0" destOrd="0" presId="urn:microsoft.com/office/officeart/2005/8/layout/process2"/>
    <dgm:cxn modelId="{0A6EED18-89F1-4F27-BCFA-61037C83D3B1}" type="presOf" srcId="{5400AED2-D968-4B8C-BD76-403B884A8581}" destId="{B2E5408B-E64B-4181-BBEB-058569807D4C}" srcOrd="0" destOrd="0" presId="urn:microsoft.com/office/officeart/2005/8/layout/process2"/>
    <dgm:cxn modelId="{B4413233-C316-4A4F-831A-BA6D8BBB18CA}" type="presOf" srcId="{F5DC9080-4744-4CCC-B3E7-05124E66C720}" destId="{96A90BF2-988C-4784-9366-16CEDCE13AB0}" srcOrd="0" destOrd="0" presId="urn:microsoft.com/office/officeart/2005/8/layout/process2"/>
    <dgm:cxn modelId="{E58D1634-9960-49A1-80EE-E690BF3C304D}" srcId="{7099C3CA-CBF5-434A-93FD-382CAA35C5C9}" destId="{B15A5D21-65F0-49BF-B7DF-021CE808444D}" srcOrd="0" destOrd="0" parTransId="{A78F398A-8C14-4BE0-901F-C08D7241F338}" sibTransId="{C20231CA-5E93-4F90-8BDB-BA38E776B259}"/>
    <dgm:cxn modelId="{47472363-E426-45EA-BA98-ED281B60A822}" type="presOf" srcId="{FB28B938-0130-4779-9F51-60560538174E}" destId="{E4E865AA-DF3C-4B47-9C78-E48EB29D64FD}" srcOrd="1" destOrd="0" presId="urn:microsoft.com/office/officeart/2005/8/layout/process2"/>
    <dgm:cxn modelId="{7A1BE46E-6DCD-404E-B11E-54ECD1ACBA8D}" type="presOf" srcId="{C20231CA-5E93-4F90-8BDB-BA38E776B259}" destId="{C9F02F40-C9EC-42E0-8401-3B474C8EFEF6}" srcOrd="1" destOrd="0" presId="urn:microsoft.com/office/officeart/2005/8/layout/process2"/>
    <dgm:cxn modelId="{1E59DE71-4ADA-4E59-AEC2-E14F2ADCA09F}" type="presOf" srcId="{C449E418-EBDC-4826-B28A-1A1A9279CD97}" destId="{726B53CC-549F-4D65-82C9-B964622AC7A8}" srcOrd="1" destOrd="0" presId="urn:microsoft.com/office/officeart/2005/8/layout/process2"/>
    <dgm:cxn modelId="{48DE4854-2801-4797-A286-4C4806A3F13D}" type="presOf" srcId="{24C35D5E-3FC5-488A-A351-45ACCA969741}" destId="{C07EEB8F-DDF2-40F5-BD2D-D3694A87EDB4}" srcOrd="0" destOrd="0" presId="urn:microsoft.com/office/officeart/2005/8/layout/process2"/>
    <dgm:cxn modelId="{DD587476-1200-4750-8E6B-AE495E1D1FAA}" type="presOf" srcId="{C449E418-EBDC-4826-B28A-1A1A9279CD97}" destId="{C5DC49B1-595E-4649-A6C9-134F15369DE9}" srcOrd="0" destOrd="0" presId="urn:microsoft.com/office/officeart/2005/8/layout/process2"/>
    <dgm:cxn modelId="{70FC1B7E-107C-4D83-B0C2-B18E083B211A}" type="presOf" srcId="{7099C3CA-CBF5-434A-93FD-382CAA35C5C9}" destId="{959D519A-CC9D-4D5C-9884-442A102880ED}" srcOrd="0" destOrd="0" presId="urn:microsoft.com/office/officeart/2005/8/layout/process2"/>
    <dgm:cxn modelId="{2F11DA8F-4054-4C02-9AF0-39CE1ED5D3F0}" type="presOf" srcId="{B15A5D21-65F0-49BF-B7DF-021CE808444D}" destId="{FE39520D-040B-4577-A8B1-17892528764D}" srcOrd="0" destOrd="0" presId="urn:microsoft.com/office/officeart/2005/8/layout/process2"/>
    <dgm:cxn modelId="{8F669995-3D3D-42D1-96FC-35E50C9DC15E}" srcId="{7099C3CA-CBF5-434A-93FD-382CAA35C5C9}" destId="{B17653A8-39E1-4675-A908-ED37846FCDA6}" srcOrd="1" destOrd="0" parTransId="{1ECBD7FA-A65D-4B43-83E5-E32CC695B206}" sibTransId="{FB28B938-0130-4779-9F51-60560538174E}"/>
    <dgm:cxn modelId="{44B8E6BF-39E5-42DC-9078-C40F6EF313B9}" type="presOf" srcId="{ACA3126A-130B-4750-8318-BAF313EB9052}" destId="{0A8D4401-074D-423A-BA55-37ABE627FF58}" srcOrd="1" destOrd="0" presId="urn:microsoft.com/office/officeart/2005/8/layout/process2"/>
    <dgm:cxn modelId="{86B0AAC0-BD77-4007-9C53-C07E511536DD}" type="presOf" srcId="{B17653A8-39E1-4675-A908-ED37846FCDA6}" destId="{84415379-5E5E-454B-AF77-BE12EEBBBA03}" srcOrd="0" destOrd="0" presId="urn:microsoft.com/office/officeart/2005/8/layout/process2"/>
    <dgm:cxn modelId="{B88F5CC1-D83A-482A-8B64-F41FF4AF3E0A}" srcId="{7099C3CA-CBF5-434A-93FD-382CAA35C5C9}" destId="{24C35D5E-3FC5-488A-A351-45ACCA969741}" srcOrd="3" destOrd="0" parTransId="{9F34789B-0DB4-4096-8167-F2A6A7693A17}" sibTransId="{ACA3126A-130B-4750-8318-BAF313EB9052}"/>
    <dgm:cxn modelId="{9962E0F4-7AC6-49BC-B27F-9C4CD37DE2E3}" type="presOf" srcId="{C20231CA-5E93-4F90-8BDB-BA38E776B259}" destId="{A50EE4B3-3CA3-47F9-810A-DCF54D20A055}" srcOrd="0" destOrd="0" presId="urn:microsoft.com/office/officeart/2005/8/layout/process2"/>
    <dgm:cxn modelId="{8B9CB943-898C-4F06-917E-317143DF7324}" type="presParOf" srcId="{959D519A-CC9D-4D5C-9884-442A102880ED}" destId="{FE39520D-040B-4577-A8B1-17892528764D}" srcOrd="0" destOrd="0" presId="urn:microsoft.com/office/officeart/2005/8/layout/process2"/>
    <dgm:cxn modelId="{FC97940F-4341-40A0-AD05-EEE9D49143C5}" type="presParOf" srcId="{959D519A-CC9D-4D5C-9884-442A102880ED}" destId="{A50EE4B3-3CA3-47F9-810A-DCF54D20A055}" srcOrd="1" destOrd="0" presId="urn:microsoft.com/office/officeart/2005/8/layout/process2"/>
    <dgm:cxn modelId="{0DD79E10-363B-405C-9273-36080D9AED10}" type="presParOf" srcId="{A50EE4B3-3CA3-47F9-810A-DCF54D20A055}" destId="{C9F02F40-C9EC-42E0-8401-3B474C8EFEF6}" srcOrd="0" destOrd="0" presId="urn:microsoft.com/office/officeart/2005/8/layout/process2"/>
    <dgm:cxn modelId="{692344AD-6A26-42AA-9F56-289CB4337759}" type="presParOf" srcId="{959D519A-CC9D-4D5C-9884-442A102880ED}" destId="{84415379-5E5E-454B-AF77-BE12EEBBBA03}" srcOrd="2" destOrd="0" presId="urn:microsoft.com/office/officeart/2005/8/layout/process2"/>
    <dgm:cxn modelId="{A856C07D-08FC-40EC-8168-B2BA8474869F}" type="presParOf" srcId="{959D519A-CC9D-4D5C-9884-442A102880ED}" destId="{9E375DD1-2795-4DFB-A386-C0989179BE65}" srcOrd="3" destOrd="0" presId="urn:microsoft.com/office/officeart/2005/8/layout/process2"/>
    <dgm:cxn modelId="{C37A5322-D724-4CD9-985C-52F3185C3A70}" type="presParOf" srcId="{9E375DD1-2795-4DFB-A386-C0989179BE65}" destId="{E4E865AA-DF3C-4B47-9C78-E48EB29D64FD}" srcOrd="0" destOrd="0" presId="urn:microsoft.com/office/officeart/2005/8/layout/process2"/>
    <dgm:cxn modelId="{91CD7D69-71EE-48F7-A119-B96C41E9B4A0}" type="presParOf" srcId="{959D519A-CC9D-4D5C-9884-442A102880ED}" destId="{B2E5408B-E64B-4181-BBEB-058569807D4C}" srcOrd="4" destOrd="0" presId="urn:microsoft.com/office/officeart/2005/8/layout/process2"/>
    <dgm:cxn modelId="{FA0FFA78-3029-4EFB-B1F7-E86BCA3E7BF8}" type="presParOf" srcId="{959D519A-CC9D-4D5C-9884-442A102880ED}" destId="{C5DC49B1-595E-4649-A6C9-134F15369DE9}" srcOrd="5" destOrd="0" presId="urn:microsoft.com/office/officeart/2005/8/layout/process2"/>
    <dgm:cxn modelId="{95815112-99A6-49D8-BB21-93511214D1F3}" type="presParOf" srcId="{C5DC49B1-595E-4649-A6C9-134F15369DE9}" destId="{726B53CC-549F-4D65-82C9-B964622AC7A8}" srcOrd="0" destOrd="0" presId="urn:microsoft.com/office/officeart/2005/8/layout/process2"/>
    <dgm:cxn modelId="{2B0A0530-A839-4200-92F1-A054FB39254E}" type="presParOf" srcId="{959D519A-CC9D-4D5C-9884-442A102880ED}" destId="{C07EEB8F-DDF2-40F5-BD2D-D3694A87EDB4}" srcOrd="6" destOrd="0" presId="urn:microsoft.com/office/officeart/2005/8/layout/process2"/>
    <dgm:cxn modelId="{0B1DBC87-11A3-439B-9EB9-95C7FA1CC55E}" type="presParOf" srcId="{959D519A-CC9D-4D5C-9884-442A102880ED}" destId="{452EB0AC-CE94-4F42-8182-901BBBC0808C}" srcOrd="7" destOrd="0" presId="urn:microsoft.com/office/officeart/2005/8/layout/process2"/>
    <dgm:cxn modelId="{64275DEE-FDAC-4FF6-8622-3CB6AB98AB24}" type="presParOf" srcId="{452EB0AC-CE94-4F42-8182-901BBBC0808C}" destId="{0A8D4401-074D-423A-BA55-37ABE627FF58}" srcOrd="0" destOrd="0" presId="urn:microsoft.com/office/officeart/2005/8/layout/process2"/>
    <dgm:cxn modelId="{56DDA159-8D60-4877-8439-575349DA3D28}" type="presParOf" srcId="{959D519A-CC9D-4D5C-9884-442A102880ED}" destId="{96A90BF2-988C-4784-9366-16CEDCE13AB0}" srcOrd="8" destOrd="0" presId="urn:microsoft.com/office/officeart/2005/8/layout/process2"/>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99C3CA-CBF5-434A-93FD-382CAA35C5C9}" type="doc">
      <dgm:prSet loTypeId="urn:microsoft.com/office/officeart/2005/8/layout/process2" loCatId="process" qsTypeId="urn:microsoft.com/office/officeart/2005/8/quickstyle/simple1" qsCatId="simple" csTypeId="urn:microsoft.com/office/officeart/2005/8/colors/accent1_2" csCatId="accent1" phldr="1"/>
      <dgm:spPr/>
    </dgm:pt>
    <dgm:pt modelId="{B15A5D21-65F0-49BF-B7DF-021CE808444D}">
      <dgm:prSet phldrT="[文本]" custT="1"/>
      <dgm:spPr>
        <a:solidFill>
          <a:schemeClr val="accent1">
            <a:lumMod val="60000"/>
            <a:lumOff val="40000"/>
          </a:schemeClr>
        </a:solidFill>
      </dgm:spPr>
      <dgm:t>
        <a:bodyPr/>
        <a:lstStyle/>
        <a:p>
          <a:r>
            <a:rPr lang="zh-CN" altLang="en-US" sz="1600" dirty="0">
              <a:latin typeface="微软雅黑" panose="020B0503020204020204" pitchFamily="34" charset="-122"/>
              <a:ea typeface="微软雅黑" panose="020B0503020204020204" pitchFamily="34" charset="-122"/>
            </a:rPr>
            <a:t>学生发起线上解约</a:t>
          </a:r>
        </a:p>
      </dgm:t>
    </dgm:pt>
    <dgm:pt modelId="{A78F398A-8C14-4BE0-901F-C08D7241F338}" cxnId="{E58D1634-9960-49A1-80EE-E690BF3C304D}"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20231CA-5E93-4F90-8BDB-BA38E776B259}" cxnId="{E58D1634-9960-49A1-80EE-E690BF3C304D}"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B17653A8-39E1-4675-A908-ED37846FCDA6}">
      <dgm:prSet phldrT="[文本]" custT="1"/>
      <dgm:spPr>
        <a:solidFill>
          <a:schemeClr val="accent1">
            <a:lumMod val="60000"/>
            <a:lumOff val="40000"/>
          </a:schemeClr>
        </a:solidFill>
      </dgm:spPr>
      <dgm:t>
        <a:bodyPr/>
        <a:lstStyle/>
        <a:p>
          <a:r>
            <a:rPr lang="zh-CN" altLang="en-US" sz="1600" dirty="0">
              <a:latin typeface="微软雅黑" panose="020B0503020204020204" pitchFamily="34" charset="-122"/>
              <a:ea typeface="微软雅黑" panose="020B0503020204020204" pitchFamily="34" charset="-122"/>
            </a:rPr>
            <a:t>单位同意解约</a:t>
          </a:r>
        </a:p>
      </dgm:t>
    </dgm:pt>
    <dgm:pt modelId="{1ECBD7FA-A65D-4B43-83E5-E32CC695B206}" cxnId="{8F669995-3D3D-42D1-96FC-35E50C9DC15E}"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FB28B938-0130-4779-9F51-60560538174E}" cxnId="{8F669995-3D3D-42D1-96FC-35E50C9DC15E}"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5400AED2-D968-4B8C-BD76-403B884A8581}">
      <dgm:prSet phldrT="[文本]" custT="1"/>
      <dgm:spPr>
        <a:solidFill>
          <a:schemeClr val="accent1">
            <a:lumMod val="60000"/>
            <a:lumOff val="40000"/>
          </a:schemeClr>
        </a:solidFill>
      </dgm:spPr>
      <dgm:t>
        <a:bodyPr/>
        <a:lstStyle/>
        <a:p>
          <a:r>
            <a:rPr lang="zh-CN" altLang="en-US" sz="1600" dirty="0">
              <a:latin typeface="微软雅黑" panose="020B0503020204020204" pitchFamily="34" charset="-122"/>
              <a:ea typeface="微软雅黑" panose="020B0503020204020204" pitchFamily="34" charset="-122"/>
            </a:rPr>
            <a:t>院系管理员审核</a:t>
          </a:r>
        </a:p>
      </dgm:t>
    </dgm:pt>
    <dgm:pt modelId="{FF8665D0-BBAF-4BE4-87AE-58000B8EA4A8}" cxnId="{4924FF12-49FD-4703-8D14-C24DF4D619C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449E418-EBDC-4826-B28A-1A1A9279CD97}" cxnId="{4924FF12-49FD-4703-8D14-C24DF4D619CA}"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24C35D5E-3FC5-488A-A351-45ACCA969741}">
      <dgm:prSet custT="1"/>
      <dgm:spPr>
        <a:solidFill>
          <a:schemeClr val="accent1">
            <a:lumMod val="60000"/>
            <a:lumOff val="40000"/>
          </a:schemeClr>
        </a:solidFill>
      </dgm:spPr>
      <dgm:t>
        <a:bodyPr/>
        <a:lstStyle/>
        <a:p>
          <a:r>
            <a:rPr lang="zh-CN" altLang="en-US" sz="1600" dirty="0">
              <a:latin typeface="微软雅黑" panose="020B0503020204020204" pitchFamily="34" charset="-122"/>
              <a:ea typeface="微软雅黑" panose="020B0503020204020204" pitchFamily="34" charset="-122"/>
            </a:rPr>
            <a:t>校级管理员审核</a:t>
          </a:r>
        </a:p>
      </dgm:t>
    </dgm:pt>
    <dgm:pt modelId="{9F34789B-0DB4-4096-8167-F2A6A7693A17}" cxnId="{B88F5CC1-D83A-482A-8B64-F41FF4AF3E0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ACA3126A-130B-4750-8318-BAF313EB9052}" cxnId="{B88F5CC1-D83A-482A-8B64-F41FF4AF3E0A}"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F5DC9080-4744-4CCC-B3E7-05124E66C720}">
      <dgm:prSet custT="1"/>
      <dgm:spPr>
        <a:solidFill>
          <a:schemeClr val="accent1">
            <a:lumMod val="60000"/>
            <a:lumOff val="40000"/>
          </a:schemeClr>
        </a:solidFill>
      </dgm:spPr>
      <dgm:t>
        <a:bodyPr/>
        <a:lstStyle/>
        <a:p>
          <a:r>
            <a:rPr lang="zh-CN" altLang="en-US" sz="1600" dirty="0">
              <a:latin typeface="微软雅黑" panose="020B0503020204020204" pitchFamily="34" charset="-122"/>
              <a:ea typeface="微软雅黑" panose="020B0503020204020204" pitchFamily="34" charset="-122"/>
            </a:rPr>
            <a:t>学生恢复网签资格</a:t>
          </a:r>
        </a:p>
      </dgm:t>
    </dgm:pt>
    <dgm:pt modelId="{0236E536-1AFA-4A20-8746-91282738657A}" cxnId="{EDCB5511-73F6-4B73-A1E9-D7DD0A734532}"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5AC26297-420A-4169-A11D-DEC915C1E7F4}" cxnId="{EDCB5511-73F6-4B73-A1E9-D7DD0A734532}"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959D519A-CC9D-4D5C-9884-442A102880ED}" type="pres">
      <dgm:prSet presAssocID="{7099C3CA-CBF5-434A-93FD-382CAA35C5C9}" presName="linearFlow" presStyleCnt="0">
        <dgm:presLayoutVars>
          <dgm:resizeHandles val="exact"/>
        </dgm:presLayoutVars>
      </dgm:prSet>
      <dgm:spPr/>
    </dgm:pt>
    <dgm:pt modelId="{FE39520D-040B-4577-A8B1-17892528764D}" type="pres">
      <dgm:prSet presAssocID="{B15A5D21-65F0-49BF-B7DF-021CE808444D}" presName="node" presStyleLbl="node1" presStyleIdx="0" presStyleCnt="5">
        <dgm:presLayoutVars>
          <dgm:bulletEnabled val="1"/>
        </dgm:presLayoutVars>
      </dgm:prSet>
      <dgm:spPr/>
    </dgm:pt>
    <dgm:pt modelId="{A50EE4B3-3CA3-47F9-810A-DCF54D20A055}" type="pres">
      <dgm:prSet presAssocID="{C20231CA-5E93-4F90-8BDB-BA38E776B259}" presName="sibTrans" presStyleLbl="sibTrans2D1" presStyleIdx="0" presStyleCnt="4"/>
      <dgm:spPr/>
    </dgm:pt>
    <dgm:pt modelId="{C9F02F40-C9EC-42E0-8401-3B474C8EFEF6}" type="pres">
      <dgm:prSet presAssocID="{C20231CA-5E93-4F90-8BDB-BA38E776B259}" presName="connectorText" presStyleLbl="sibTrans2D1" presStyleIdx="0" presStyleCnt="4"/>
      <dgm:spPr/>
    </dgm:pt>
    <dgm:pt modelId="{84415379-5E5E-454B-AF77-BE12EEBBBA03}" type="pres">
      <dgm:prSet presAssocID="{B17653A8-39E1-4675-A908-ED37846FCDA6}" presName="node" presStyleLbl="node1" presStyleIdx="1" presStyleCnt="5">
        <dgm:presLayoutVars>
          <dgm:bulletEnabled val="1"/>
        </dgm:presLayoutVars>
      </dgm:prSet>
      <dgm:spPr/>
    </dgm:pt>
    <dgm:pt modelId="{9E375DD1-2795-4DFB-A386-C0989179BE65}" type="pres">
      <dgm:prSet presAssocID="{FB28B938-0130-4779-9F51-60560538174E}" presName="sibTrans" presStyleLbl="sibTrans2D1" presStyleIdx="1" presStyleCnt="4"/>
      <dgm:spPr/>
    </dgm:pt>
    <dgm:pt modelId="{E4E865AA-DF3C-4B47-9C78-E48EB29D64FD}" type="pres">
      <dgm:prSet presAssocID="{FB28B938-0130-4779-9F51-60560538174E}" presName="connectorText" presStyleLbl="sibTrans2D1" presStyleIdx="1" presStyleCnt="4"/>
      <dgm:spPr/>
    </dgm:pt>
    <dgm:pt modelId="{B2E5408B-E64B-4181-BBEB-058569807D4C}" type="pres">
      <dgm:prSet presAssocID="{5400AED2-D968-4B8C-BD76-403B884A8581}" presName="node" presStyleLbl="node1" presStyleIdx="2" presStyleCnt="5">
        <dgm:presLayoutVars>
          <dgm:bulletEnabled val="1"/>
        </dgm:presLayoutVars>
      </dgm:prSet>
      <dgm:spPr/>
    </dgm:pt>
    <dgm:pt modelId="{C5DC49B1-595E-4649-A6C9-134F15369DE9}" type="pres">
      <dgm:prSet presAssocID="{C449E418-EBDC-4826-B28A-1A1A9279CD97}" presName="sibTrans" presStyleLbl="sibTrans2D1" presStyleIdx="2" presStyleCnt="4"/>
      <dgm:spPr/>
    </dgm:pt>
    <dgm:pt modelId="{726B53CC-549F-4D65-82C9-B964622AC7A8}" type="pres">
      <dgm:prSet presAssocID="{C449E418-EBDC-4826-B28A-1A1A9279CD97}" presName="connectorText" presStyleLbl="sibTrans2D1" presStyleIdx="2" presStyleCnt="4"/>
      <dgm:spPr/>
    </dgm:pt>
    <dgm:pt modelId="{C07EEB8F-DDF2-40F5-BD2D-D3694A87EDB4}" type="pres">
      <dgm:prSet presAssocID="{24C35D5E-3FC5-488A-A351-45ACCA969741}" presName="node" presStyleLbl="node1" presStyleIdx="3" presStyleCnt="5">
        <dgm:presLayoutVars>
          <dgm:bulletEnabled val="1"/>
        </dgm:presLayoutVars>
      </dgm:prSet>
      <dgm:spPr/>
    </dgm:pt>
    <dgm:pt modelId="{452EB0AC-CE94-4F42-8182-901BBBC0808C}" type="pres">
      <dgm:prSet presAssocID="{ACA3126A-130B-4750-8318-BAF313EB9052}" presName="sibTrans" presStyleLbl="sibTrans2D1" presStyleIdx="3" presStyleCnt="4"/>
      <dgm:spPr/>
    </dgm:pt>
    <dgm:pt modelId="{0A8D4401-074D-423A-BA55-37ABE627FF58}" type="pres">
      <dgm:prSet presAssocID="{ACA3126A-130B-4750-8318-BAF313EB9052}" presName="connectorText" presStyleLbl="sibTrans2D1" presStyleIdx="3" presStyleCnt="4"/>
      <dgm:spPr/>
    </dgm:pt>
    <dgm:pt modelId="{96A90BF2-988C-4784-9366-16CEDCE13AB0}" type="pres">
      <dgm:prSet presAssocID="{F5DC9080-4744-4CCC-B3E7-05124E66C720}" presName="node" presStyleLbl="node1" presStyleIdx="4" presStyleCnt="5">
        <dgm:presLayoutVars>
          <dgm:bulletEnabled val="1"/>
        </dgm:presLayoutVars>
      </dgm:prSet>
      <dgm:spPr/>
    </dgm:pt>
  </dgm:ptLst>
  <dgm:cxnLst>
    <dgm:cxn modelId="{6F4EDD00-144F-4DC8-BC87-C9CB21477103}" type="presOf" srcId="{B17653A8-39E1-4675-A908-ED37846FCDA6}" destId="{84415379-5E5E-454B-AF77-BE12EEBBBA03}" srcOrd="0" destOrd="0" presId="urn:microsoft.com/office/officeart/2005/8/layout/process2"/>
    <dgm:cxn modelId="{D116F202-7460-49E0-98DD-3459D634DA25}" type="presOf" srcId="{B15A5D21-65F0-49BF-B7DF-021CE808444D}" destId="{FE39520D-040B-4577-A8B1-17892528764D}" srcOrd="0" destOrd="0" presId="urn:microsoft.com/office/officeart/2005/8/layout/process2"/>
    <dgm:cxn modelId="{EDCB5511-73F6-4B73-A1E9-D7DD0A734532}" srcId="{7099C3CA-CBF5-434A-93FD-382CAA35C5C9}" destId="{F5DC9080-4744-4CCC-B3E7-05124E66C720}" srcOrd="4" destOrd="0" parTransId="{0236E536-1AFA-4A20-8746-91282738657A}" sibTransId="{5AC26297-420A-4169-A11D-DEC915C1E7F4}"/>
    <dgm:cxn modelId="{4924FF12-49FD-4703-8D14-C24DF4D619CA}" srcId="{7099C3CA-CBF5-434A-93FD-382CAA35C5C9}" destId="{5400AED2-D968-4B8C-BD76-403B884A8581}" srcOrd="2" destOrd="0" parTransId="{FF8665D0-BBAF-4BE4-87AE-58000B8EA4A8}" sibTransId="{C449E418-EBDC-4826-B28A-1A1A9279CD97}"/>
    <dgm:cxn modelId="{EDD35B1F-C663-4690-9C82-65BC2615366D}" type="presOf" srcId="{24C35D5E-3FC5-488A-A351-45ACCA969741}" destId="{C07EEB8F-DDF2-40F5-BD2D-D3694A87EDB4}" srcOrd="0" destOrd="0" presId="urn:microsoft.com/office/officeart/2005/8/layout/process2"/>
    <dgm:cxn modelId="{5C1FB723-E2EC-4A5E-80EE-C29FD8819E57}" type="presOf" srcId="{FB28B938-0130-4779-9F51-60560538174E}" destId="{9E375DD1-2795-4DFB-A386-C0989179BE65}" srcOrd="0" destOrd="0" presId="urn:microsoft.com/office/officeart/2005/8/layout/process2"/>
    <dgm:cxn modelId="{E58D1634-9960-49A1-80EE-E690BF3C304D}" srcId="{7099C3CA-CBF5-434A-93FD-382CAA35C5C9}" destId="{B15A5D21-65F0-49BF-B7DF-021CE808444D}" srcOrd="0" destOrd="0" parTransId="{A78F398A-8C14-4BE0-901F-C08D7241F338}" sibTransId="{C20231CA-5E93-4F90-8BDB-BA38E776B259}"/>
    <dgm:cxn modelId="{A657503B-91AC-406E-83D9-469EDE943C8F}" type="presOf" srcId="{C449E418-EBDC-4826-B28A-1A1A9279CD97}" destId="{C5DC49B1-595E-4649-A6C9-134F15369DE9}" srcOrd="0" destOrd="0" presId="urn:microsoft.com/office/officeart/2005/8/layout/process2"/>
    <dgm:cxn modelId="{19C8C74E-C0F5-4BE1-8BAF-8DB669714BE5}" type="presOf" srcId="{ACA3126A-130B-4750-8318-BAF313EB9052}" destId="{0A8D4401-074D-423A-BA55-37ABE627FF58}" srcOrd="1" destOrd="0" presId="urn:microsoft.com/office/officeart/2005/8/layout/process2"/>
    <dgm:cxn modelId="{2C9A6476-A1BC-4FA0-B3FE-697BC50C4C4E}" type="presOf" srcId="{FB28B938-0130-4779-9F51-60560538174E}" destId="{E4E865AA-DF3C-4B47-9C78-E48EB29D64FD}" srcOrd="1" destOrd="0" presId="urn:microsoft.com/office/officeart/2005/8/layout/process2"/>
    <dgm:cxn modelId="{8F669995-3D3D-42D1-96FC-35E50C9DC15E}" srcId="{7099C3CA-CBF5-434A-93FD-382CAA35C5C9}" destId="{B17653A8-39E1-4675-A908-ED37846FCDA6}" srcOrd="1" destOrd="0" parTransId="{1ECBD7FA-A65D-4B43-83E5-E32CC695B206}" sibTransId="{FB28B938-0130-4779-9F51-60560538174E}"/>
    <dgm:cxn modelId="{DB834EA7-E85C-4DF5-8F55-869FB41ECEF9}" type="presOf" srcId="{ACA3126A-130B-4750-8318-BAF313EB9052}" destId="{452EB0AC-CE94-4F42-8182-901BBBC0808C}" srcOrd="0" destOrd="0" presId="urn:microsoft.com/office/officeart/2005/8/layout/process2"/>
    <dgm:cxn modelId="{5A2171A8-50C5-4613-A280-668E6400C358}" type="presOf" srcId="{5400AED2-D968-4B8C-BD76-403B884A8581}" destId="{B2E5408B-E64B-4181-BBEB-058569807D4C}" srcOrd="0" destOrd="0" presId="urn:microsoft.com/office/officeart/2005/8/layout/process2"/>
    <dgm:cxn modelId="{E5E0D0AA-EDD6-4FF2-95BE-09ADDFFBB760}" type="presOf" srcId="{F5DC9080-4744-4CCC-B3E7-05124E66C720}" destId="{96A90BF2-988C-4784-9366-16CEDCE13AB0}" srcOrd="0" destOrd="0" presId="urn:microsoft.com/office/officeart/2005/8/layout/process2"/>
    <dgm:cxn modelId="{0E57F5B9-640E-4370-8175-24362287E3B3}" type="presOf" srcId="{C449E418-EBDC-4826-B28A-1A1A9279CD97}" destId="{726B53CC-549F-4D65-82C9-B964622AC7A8}" srcOrd="1" destOrd="0" presId="urn:microsoft.com/office/officeart/2005/8/layout/process2"/>
    <dgm:cxn modelId="{B88F5CC1-D83A-482A-8B64-F41FF4AF3E0A}" srcId="{7099C3CA-CBF5-434A-93FD-382CAA35C5C9}" destId="{24C35D5E-3FC5-488A-A351-45ACCA969741}" srcOrd="3" destOrd="0" parTransId="{9F34789B-0DB4-4096-8167-F2A6A7693A17}" sibTransId="{ACA3126A-130B-4750-8318-BAF313EB9052}"/>
    <dgm:cxn modelId="{9F7756D2-CB97-41F2-B84B-668DA7CB1334}" type="presOf" srcId="{7099C3CA-CBF5-434A-93FD-382CAA35C5C9}" destId="{959D519A-CC9D-4D5C-9884-442A102880ED}" srcOrd="0" destOrd="0" presId="urn:microsoft.com/office/officeart/2005/8/layout/process2"/>
    <dgm:cxn modelId="{7CE9ACFF-3388-4A97-A792-9E29C4B81F50}" type="presOf" srcId="{C20231CA-5E93-4F90-8BDB-BA38E776B259}" destId="{C9F02F40-C9EC-42E0-8401-3B474C8EFEF6}" srcOrd="1" destOrd="0" presId="urn:microsoft.com/office/officeart/2005/8/layout/process2"/>
    <dgm:cxn modelId="{3AD4BDFF-E9FA-43CE-BB36-C4976421B70F}" type="presOf" srcId="{C20231CA-5E93-4F90-8BDB-BA38E776B259}" destId="{A50EE4B3-3CA3-47F9-810A-DCF54D20A055}" srcOrd="0" destOrd="0" presId="urn:microsoft.com/office/officeart/2005/8/layout/process2"/>
    <dgm:cxn modelId="{C59F7222-7F92-43F6-A119-EA893AA46F66}" type="presParOf" srcId="{959D519A-CC9D-4D5C-9884-442A102880ED}" destId="{FE39520D-040B-4577-A8B1-17892528764D}" srcOrd="0" destOrd="0" presId="urn:microsoft.com/office/officeart/2005/8/layout/process2"/>
    <dgm:cxn modelId="{DD0F5617-E907-42C9-9896-2C75A975A267}" type="presParOf" srcId="{959D519A-CC9D-4D5C-9884-442A102880ED}" destId="{A50EE4B3-3CA3-47F9-810A-DCF54D20A055}" srcOrd="1" destOrd="0" presId="urn:microsoft.com/office/officeart/2005/8/layout/process2"/>
    <dgm:cxn modelId="{B14DB5E5-5A42-4C1E-A31A-E19CAB2A478F}" type="presParOf" srcId="{A50EE4B3-3CA3-47F9-810A-DCF54D20A055}" destId="{C9F02F40-C9EC-42E0-8401-3B474C8EFEF6}" srcOrd="0" destOrd="0" presId="urn:microsoft.com/office/officeart/2005/8/layout/process2"/>
    <dgm:cxn modelId="{1977E84C-1C44-4D29-B1B3-C65B7439C3F9}" type="presParOf" srcId="{959D519A-CC9D-4D5C-9884-442A102880ED}" destId="{84415379-5E5E-454B-AF77-BE12EEBBBA03}" srcOrd="2" destOrd="0" presId="urn:microsoft.com/office/officeart/2005/8/layout/process2"/>
    <dgm:cxn modelId="{872B1217-D134-41E5-92AE-F4C215D98398}" type="presParOf" srcId="{959D519A-CC9D-4D5C-9884-442A102880ED}" destId="{9E375DD1-2795-4DFB-A386-C0989179BE65}" srcOrd="3" destOrd="0" presId="urn:microsoft.com/office/officeart/2005/8/layout/process2"/>
    <dgm:cxn modelId="{6DBC70A0-5E14-4FBB-BCA2-76E54FD7C724}" type="presParOf" srcId="{9E375DD1-2795-4DFB-A386-C0989179BE65}" destId="{E4E865AA-DF3C-4B47-9C78-E48EB29D64FD}" srcOrd="0" destOrd="0" presId="urn:microsoft.com/office/officeart/2005/8/layout/process2"/>
    <dgm:cxn modelId="{1C53B000-DDA4-4293-8F45-FAEAF9FEB905}" type="presParOf" srcId="{959D519A-CC9D-4D5C-9884-442A102880ED}" destId="{B2E5408B-E64B-4181-BBEB-058569807D4C}" srcOrd="4" destOrd="0" presId="urn:microsoft.com/office/officeart/2005/8/layout/process2"/>
    <dgm:cxn modelId="{EE03B125-017A-44E0-8B88-8978C8D4A249}" type="presParOf" srcId="{959D519A-CC9D-4D5C-9884-442A102880ED}" destId="{C5DC49B1-595E-4649-A6C9-134F15369DE9}" srcOrd="5" destOrd="0" presId="urn:microsoft.com/office/officeart/2005/8/layout/process2"/>
    <dgm:cxn modelId="{E37F3FDF-A736-4095-B99F-EBF83C67D8C4}" type="presParOf" srcId="{C5DC49B1-595E-4649-A6C9-134F15369DE9}" destId="{726B53CC-549F-4D65-82C9-B964622AC7A8}" srcOrd="0" destOrd="0" presId="urn:microsoft.com/office/officeart/2005/8/layout/process2"/>
    <dgm:cxn modelId="{D21FB7D6-B723-4B0D-89BA-A02B062FF554}" type="presParOf" srcId="{959D519A-CC9D-4D5C-9884-442A102880ED}" destId="{C07EEB8F-DDF2-40F5-BD2D-D3694A87EDB4}" srcOrd="6" destOrd="0" presId="urn:microsoft.com/office/officeart/2005/8/layout/process2"/>
    <dgm:cxn modelId="{5E8D2914-50E5-4AF9-88D5-450DF16CC87D}" type="presParOf" srcId="{959D519A-CC9D-4D5C-9884-442A102880ED}" destId="{452EB0AC-CE94-4F42-8182-901BBBC0808C}" srcOrd="7" destOrd="0" presId="urn:microsoft.com/office/officeart/2005/8/layout/process2"/>
    <dgm:cxn modelId="{AA512531-6D3E-4CDA-B316-4B7B299DC031}" type="presParOf" srcId="{452EB0AC-CE94-4F42-8182-901BBBC0808C}" destId="{0A8D4401-074D-423A-BA55-37ABE627FF58}" srcOrd="0" destOrd="0" presId="urn:microsoft.com/office/officeart/2005/8/layout/process2"/>
    <dgm:cxn modelId="{611020F3-5577-4D5C-8BAF-A8A335998A69}" type="presParOf" srcId="{959D519A-CC9D-4D5C-9884-442A102880ED}" destId="{96A90BF2-988C-4784-9366-16CEDCE13AB0}" srcOrd="8" destOrd="0" presId="urn:microsoft.com/office/officeart/2005/8/layout/process2"/>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99C3CA-CBF5-434A-93FD-382CAA35C5C9}" type="doc">
      <dgm:prSet loTypeId="urn:microsoft.com/office/officeart/2005/8/layout/process2" loCatId="process" qsTypeId="urn:microsoft.com/office/officeart/2005/8/quickstyle/simple1" qsCatId="simple" csTypeId="urn:microsoft.com/office/officeart/2005/8/colors/accent1_2" csCatId="accent1" phldr="1"/>
      <dgm:spPr/>
    </dgm:pt>
    <dgm:pt modelId="{B15A5D21-65F0-49BF-B7DF-021CE808444D}">
      <dgm:prSet phldrT="[文本]" custT="1"/>
      <dgm:spPr>
        <a:solidFill>
          <a:schemeClr val="accent1">
            <a:lumMod val="60000"/>
            <a:lumOff val="40000"/>
          </a:schemeClr>
        </a:solidFill>
      </dgm:spPr>
      <dgm:t>
        <a:bodyPr/>
        <a:lstStyle/>
        <a:p>
          <a:r>
            <a:rPr lang="zh-CN" altLang="en-US" sz="1600" dirty="0">
              <a:latin typeface="微软雅黑" panose="020B0503020204020204" pitchFamily="34" charset="-122"/>
              <a:ea typeface="微软雅黑" panose="020B0503020204020204" pitchFamily="34" charset="-122"/>
            </a:rPr>
            <a:t>学生发起线下解约</a:t>
          </a:r>
        </a:p>
      </dgm:t>
    </dgm:pt>
    <dgm:pt modelId="{A78F398A-8C14-4BE0-901F-C08D7241F338}" cxnId="{E58D1634-9960-49A1-80EE-E690BF3C304D}"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20231CA-5E93-4F90-8BDB-BA38E776B259}" cxnId="{E58D1634-9960-49A1-80EE-E690BF3C304D}"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5400AED2-D968-4B8C-BD76-403B884A8581}">
      <dgm:prSet phldrT="[文本]" custT="1"/>
      <dgm:spPr>
        <a:solidFill>
          <a:schemeClr val="accent1">
            <a:lumMod val="60000"/>
            <a:lumOff val="40000"/>
          </a:schemeClr>
        </a:solidFill>
      </dgm:spPr>
      <dgm:t>
        <a:bodyPr/>
        <a:lstStyle/>
        <a:p>
          <a:r>
            <a:rPr lang="zh-CN" altLang="en-US" sz="1600" dirty="0">
              <a:latin typeface="微软雅黑" panose="020B0503020204020204" pitchFamily="34" charset="-122"/>
              <a:ea typeface="微软雅黑" panose="020B0503020204020204" pitchFamily="34" charset="-122"/>
            </a:rPr>
            <a:t>院系管理员审核</a:t>
          </a:r>
        </a:p>
      </dgm:t>
    </dgm:pt>
    <dgm:pt modelId="{FF8665D0-BBAF-4BE4-87AE-58000B8EA4A8}" cxnId="{4924FF12-49FD-4703-8D14-C24DF4D619C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449E418-EBDC-4826-B28A-1A1A9279CD97}" cxnId="{4924FF12-49FD-4703-8D14-C24DF4D619CA}"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24C35D5E-3FC5-488A-A351-45ACCA969741}">
      <dgm:prSet custT="1"/>
      <dgm:spPr>
        <a:solidFill>
          <a:schemeClr val="accent1">
            <a:lumMod val="60000"/>
            <a:lumOff val="40000"/>
          </a:schemeClr>
        </a:solidFill>
      </dgm:spPr>
      <dgm:t>
        <a:bodyPr/>
        <a:lstStyle/>
        <a:p>
          <a:r>
            <a:rPr lang="zh-CN" altLang="en-US" sz="1600" dirty="0">
              <a:latin typeface="微软雅黑" panose="020B0503020204020204" pitchFamily="34" charset="-122"/>
              <a:ea typeface="微软雅黑" panose="020B0503020204020204" pitchFamily="34" charset="-122"/>
            </a:rPr>
            <a:t>校级管理员审核</a:t>
          </a:r>
        </a:p>
      </dgm:t>
    </dgm:pt>
    <dgm:pt modelId="{9F34789B-0DB4-4096-8167-F2A6A7693A17}" cxnId="{B88F5CC1-D83A-482A-8B64-F41FF4AF3E0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ACA3126A-130B-4750-8318-BAF313EB9052}" cxnId="{B88F5CC1-D83A-482A-8B64-F41FF4AF3E0A}" type="sibTrans">
      <dgm:prSet custT="1"/>
      <dgm:spPr/>
      <dgm:t>
        <a:bodyPr/>
        <a:lstStyle/>
        <a:p>
          <a:endParaRPr lang="zh-CN" altLang="en-US" sz="900">
            <a:latin typeface="微软雅黑" panose="020B0503020204020204" pitchFamily="34" charset="-122"/>
            <a:ea typeface="微软雅黑" panose="020B0503020204020204" pitchFamily="34" charset="-122"/>
          </a:endParaRPr>
        </a:p>
      </dgm:t>
    </dgm:pt>
    <dgm:pt modelId="{F5DC9080-4744-4CCC-B3E7-05124E66C720}">
      <dgm:prSet custT="1"/>
      <dgm:spPr>
        <a:solidFill>
          <a:schemeClr val="accent1">
            <a:lumMod val="60000"/>
            <a:lumOff val="40000"/>
          </a:schemeClr>
        </a:solidFill>
      </dgm:spPr>
      <dgm:t>
        <a:bodyPr/>
        <a:lstStyle/>
        <a:p>
          <a:r>
            <a:rPr lang="zh-CN" altLang="en-US" sz="1600" dirty="0">
              <a:latin typeface="微软雅黑" panose="020B0503020204020204" pitchFamily="34" charset="-122"/>
              <a:ea typeface="微软雅黑" panose="020B0503020204020204" pitchFamily="34" charset="-122"/>
            </a:rPr>
            <a:t>学生恢复网签资格</a:t>
          </a:r>
        </a:p>
      </dgm:t>
    </dgm:pt>
    <dgm:pt modelId="{0236E536-1AFA-4A20-8746-91282738657A}" cxnId="{EDCB5511-73F6-4B73-A1E9-D7DD0A734532}"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5AC26297-420A-4169-A11D-DEC915C1E7F4}" cxnId="{EDCB5511-73F6-4B73-A1E9-D7DD0A734532}"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959D519A-CC9D-4D5C-9884-442A102880ED}" type="pres">
      <dgm:prSet presAssocID="{7099C3CA-CBF5-434A-93FD-382CAA35C5C9}" presName="linearFlow" presStyleCnt="0">
        <dgm:presLayoutVars>
          <dgm:resizeHandles val="exact"/>
        </dgm:presLayoutVars>
      </dgm:prSet>
      <dgm:spPr/>
    </dgm:pt>
    <dgm:pt modelId="{FE39520D-040B-4577-A8B1-17892528764D}" type="pres">
      <dgm:prSet presAssocID="{B15A5D21-65F0-49BF-B7DF-021CE808444D}" presName="node" presStyleLbl="node1" presStyleIdx="0" presStyleCnt="4" custScaleX="99913">
        <dgm:presLayoutVars>
          <dgm:bulletEnabled val="1"/>
        </dgm:presLayoutVars>
      </dgm:prSet>
      <dgm:spPr/>
    </dgm:pt>
    <dgm:pt modelId="{A50EE4B3-3CA3-47F9-810A-DCF54D20A055}" type="pres">
      <dgm:prSet presAssocID="{C20231CA-5E93-4F90-8BDB-BA38E776B259}" presName="sibTrans" presStyleLbl="sibTrans2D1" presStyleIdx="0" presStyleCnt="3"/>
      <dgm:spPr/>
    </dgm:pt>
    <dgm:pt modelId="{C9F02F40-C9EC-42E0-8401-3B474C8EFEF6}" type="pres">
      <dgm:prSet presAssocID="{C20231CA-5E93-4F90-8BDB-BA38E776B259}" presName="connectorText" presStyleLbl="sibTrans2D1" presStyleIdx="0" presStyleCnt="3"/>
      <dgm:spPr/>
    </dgm:pt>
    <dgm:pt modelId="{B2E5408B-E64B-4181-BBEB-058569807D4C}" type="pres">
      <dgm:prSet presAssocID="{5400AED2-D968-4B8C-BD76-403B884A8581}" presName="node" presStyleLbl="node1" presStyleIdx="1" presStyleCnt="4" custScaleX="99913">
        <dgm:presLayoutVars>
          <dgm:bulletEnabled val="1"/>
        </dgm:presLayoutVars>
      </dgm:prSet>
      <dgm:spPr/>
    </dgm:pt>
    <dgm:pt modelId="{C5DC49B1-595E-4649-A6C9-134F15369DE9}" type="pres">
      <dgm:prSet presAssocID="{C449E418-EBDC-4826-B28A-1A1A9279CD97}" presName="sibTrans" presStyleLbl="sibTrans2D1" presStyleIdx="1" presStyleCnt="3"/>
      <dgm:spPr/>
    </dgm:pt>
    <dgm:pt modelId="{726B53CC-549F-4D65-82C9-B964622AC7A8}" type="pres">
      <dgm:prSet presAssocID="{C449E418-EBDC-4826-B28A-1A1A9279CD97}" presName="connectorText" presStyleLbl="sibTrans2D1" presStyleIdx="1" presStyleCnt="3"/>
      <dgm:spPr/>
    </dgm:pt>
    <dgm:pt modelId="{C07EEB8F-DDF2-40F5-BD2D-D3694A87EDB4}" type="pres">
      <dgm:prSet presAssocID="{24C35D5E-3FC5-488A-A351-45ACCA969741}" presName="node" presStyleLbl="node1" presStyleIdx="2" presStyleCnt="4" custScaleX="99913">
        <dgm:presLayoutVars>
          <dgm:bulletEnabled val="1"/>
        </dgm:presLayoutVars>
      </dgm:prSet>
      <dgm:spPr/>
    </dgm:pt>
    <dgm:pt modelId="{452EB0AC-CE94-4F42-8182-901BBBC0808C}" type="pres">
      <dgm:prSet presAssocID="{ACA3126A-130B-4750-8318-BAF313EB9052}" presName="sibTrans" presStyleLbl="sibTrans2D1" presStyleIdx="2" presStyleCnt="3"/>
      <dgm:spPr/>
    </dgm:pt>
    <dgm:pt modelId="{0A8D4401-074D-423A-BA55-37ABE627FF58}" type="pres">
      <dgm:prSet presAssocID="{ACA3126A-130B-4750-8318-BAF313EB9052}" presName="connectorText" presStyleLbl="sibTrans2D1" presStyleIdx="2" presStyleCnt="3"/>
      <dgm:spPr/>
    </dgm:pt>
    <dgm:pt modelId="{96A90BF2-988C-4784-9366-16CEDCE13AB0}" type="pres">
      <dgm:prSet presAssocID="{F5DC9080-4744-4CCC-B3E7-05124E66C720}" presName="node" presStyleLbl="node1" presStyleIdx="3" presStyleCnt="4" custScaleX="99913">
        <dgm:presLayoutVars>
          <dgm:bulletEnabled val="1"/>
        </dgm:presLayoutVars>
      </dgm:prSet>
      <dgm:spPr/>
    </dgm:pt>
  </dgm:ptLst>
  <dgm:cxnLst>
    <dgm:cxn modelId="{EDCB5511-73F6-4B73-A1E9-D7DD0A734532}" srcId="{7099C3CA-CBF5-434A-93FD-382CAA35C5C9}" destId="{F5DC9080-4744-4CCC-B3E7-05124E66C720}" srcOrd="3" destOrd="0" parTransId="{0236E536-1AFA-4A20-8746-91282738657A}" sibTransId="{5AC26297-420A-4169-A11D-DEC915C1E7F4}"/>
    <dgm:cxn modelId="{4924FF12-49FD-4703-8D14-C24DF4D619CA}" srcId="{7099C3CA-CBF5-434A-93FD-382CAA35C5C9}" destId="{5400AED2-D968-4B8C-BD76-403B884A8581}" srcOrd="1" destOrd="0" parTransId="{FF8665D0-BBAF-4BE4-87AE-58000B8EA4A8}" sibTransId="{C449E418-EBDC-4826-B28A-1A1A9279CD97}"/>
    <dgm:cxn modelId="{5232F415-3A54-4DDE-BE96-6A42F6B089B1}" type="presOf" srcId="{C449E418-EBDC-4826-B28A-1A1A9279CD97}" destId="{726B53CC-549F-4D65-82C9-B964622AC7A8}" srcOrd="1" destOrd="0" presId="urn:microsoft.com/office/officeart/2005/8/layout/process2"/>
    <dgm:cxn modelId="{2261F423-2DBC-48F5-83E9-A85A71201CA3}" type="presOf" srcId="{ACA3126A-130B-4750-8318-BAF313EB9052}" destId="{0A8D4401-074D-423A-BA55-37ABE627FF58}" srcOrd="1" destOrd="0" presId="urn:microsoft.com/office/officeart/2005/8/layout/process2"/>
    <dgm:cxn modelId="{E58D1634-9960-49A1-80EE-E690BF3C304D}" srcId="{7099C3CA-CBF5-434A-93FD-382CAA35C5C9}" destId="{B15A5D21-65F0-49BF-B7DF-021CE808444D}" srcOrd="0" destOrd="0" parTransId="{A78F398A-8C14-4BE0-901F-C08D7241F338}" sibTransId="{C20231CA-5E93-4F90-8BDB-BA38E776B259}"/>
    <dgm:cxn modelId="{5542DE46-D12E-4944-AFB6-778194346943}" type="presOf" srcId="{C20231CA-5E93-4F90-8BDB-BA38E776B259}" destId="{C9F02F40-C9EC-42E0-8401-3B474C8EFEF6}" srcOrd="1" destOrd="0" presId="urn:microsoft.com/office/officeart/2005/8/layout/process2"/>
    <dgm:cxn modelId="{40E3DB6D-4333-48E8-944C-A2D29A31F7ED}" type="presOf" srcId="{24C35D5E-3FC5-488A-A351-45ACCA969741}" destId="{C07EEB8F-DDF2-40F5-BD2D-D3694A87EDB4}" srcOrd="0" destOrd="0" presId="urn:microsoft.com/office/officeart/2005/8/layout/process2"/>
    <dgm:cxn modelId="{D4C7027D-96C7-4E76-9EE8-E9406428A02A}" type="presOf" srcId="{ACA3126A-130B-4750-8318-BAF313EB9052}" destId="{452EB0AC-CE94-4F42-8182-901BBBC0808C}" srcOrd="0" destOrd="0" presId="urn:microsoft.com/office/officeart/2005/8/layout/process2"/>
    <dgm:cxn modelId="{1178E2A1-2DB4-4D53-BBE0-E150694C01AA}" type="presOf" srcId="{F5DC9080-4744-4CCC-B3E7-05124E66C720}" destId="{96A90BF2-988C-4784-9366-16CEDCE13AB0}" srcOrd="0" destOrd="0" presId="urn:microsoft.com/office/officeart/2005/8/layout/process2"/>
    <dgm:cxn modelId="{FC3CC5BD-1A82-4406-B4A9-B1E1F92352F2}" type="presOf" srcId="{C449E418-EBDC-4826-B28A-1A1A9279CD97}" destId="{C5DC49B1-595E-4649-A6C9-134F15369DE9}" srcOrd="0" destOrd="0" presId="urn:microsoft.com/office/officeart/2005/8/layout/process2"/>
    <dgm:cxn modelId="{B88F5CC1-D83A-482A-8B64-F41FF4AF3E0A}" srcId="{7099C3CA-CBF5-434A-93FD-382CAA35C5C9}" destId="{24C35D5E-3FC5-488A-A351-45ACCA969741}" srcOrd="2" destOrd="0" parTransId="{9F34789B-0DB4-4096-8167-F2A6A7693A17}" sibTransId="{ACA3126A-130B-4750-8318-BAF313EB9052}"/>
    <dgm:cxn modelId="{319F8FC9-BAC5-4AF7-AA5C-FC6F78713324}" type="presOf" srcId="{B15A5D21-65F0-49BF-B7DF-021CE808444D}" destId="{FE39520D-040B-4577-A8B1-17892528764D}" srcOrd="0" destOrd="0" presId="urn:microsoft.com/office/officeart/2005/8/layout/process2"/>
    <dgm:cxn modelId="{4B35FEE4-F96E-4CE9-B5A3-4BA3BF0CC3CD}" type="presOf" srcId="{7099C3CA-CBF5-434A-93FD-382CAA35C5C9}" destId="{959D519A-CC9D-4D5C-9884-442A102880ED}" srcOrd="0" destOrd="0" presId="urn:microsoft.com/office/officeart/2005/8/layout/process2"/>
    <dgm:cxn modelId="{99DE89E9-AE0C-40AF-9021-08EB7FB58C58}" type="presOf" srcId="{C20231CA-5E93-4F90-8BDB-BA38E776B259}" destId="{A50EE4B3-3CA3-47F9-810A-DCF54D20A055}" srcOrd="0" destOrd="0" presId="urn:microsoft.com/office/officeart/2005/8/layout/process2"/>
    <dgm:cxn modelId="{BC91F1FC-A011-47CD-BC5C-2505A5320AA1}" type="presOf" srcId="{5400AED2-D968-4B8C-BD76-403B884A8581}" destId="{B2E5408B-E64B-4181-BBEB-058569807D4C}" srcOrd="0" destOrd="0" presId="urn:microsoft.com/office/officeart/2005/8/layout/process2"/>
    <dgm:cxn modelId="{A418F865-1736-4149-BE52-FA21A1332F6E}" type="presParOf" srcId="{959D519A-CC9D-4D5C-9884-442A102880ED}" destId="{FE39520D-040B-4577-A8B1-17892528764D}" srcOrd="0" destOrd="0" presId="urn:microsoft.com/office/officeart/2005/8/layout/process2"/>
    <dgm:cxn modelId="{DF7CD11A-1A5C-41DF-B203-49F6308E87CC}" type="presParOf" srcId="{959D519A-CC9D-4D5C-9884-442A102880ED}" destId="{A50EE4B3-3CA3-47F9-810A-DCF54D20A055}" srcOrd="1" destOrd="0" presId="urn:microsoft.com/office/officeart/2005/8/layout/process2"/>
    <dgm:cxn modelId="{65DE0DB6-CFDD-4CE2-9383-52B2C87D13D3}" type="presParOf" srcId="{A50EE4B3-3CA3-47F9-810A-DCF54D20A055}" destId="{C9F02F40-C9EC-42E0-8401-3B474C8EFEF6}" srcOrd="0" destOrd="0" presId="urn:microsoft.com/office/officeart/2005/8/layout/process2"/>
    <dgm:cxn modelId="{5E7E1FA2-C08A-4BFF-8174-165F91984C18}" type="presParOf" srcId="{959D519A-CC9D-4D5C-9884-442A102880ED}" destId="{B2E5408B-E64B-4181-BBEB-058569807D4C}" srcOrd="2" destOrd="0" presId="urn:microsoft.com/office/officeart/2005/8/layout/process2"/>
    <dgm:cxn modelId="{8A733D95-29B2-4E18-9F8E-98A9A1D9DD5A}" type="presParOf" srcId="{959D519A-CC9D-4D5C-9884-442A102880ED}" destId="{C5DC49B1-595E-4649-A6C9-134F15369DE9}" srcOrd="3" destOrd="0" presId="urn:microsoft.com/office/officeart/2005/8/layout/process2"/>
    <dgm:cxn modelId="{55016F3F-83F5-473A-ACBF-FA6FF6136EE6}" type="presParOf" srcId="{C5DC49B1-595E-4649-A6C9-134F15369DE9}" destId="{726B53CC-549F-4D65-82C9-B964622AC7A8}" srcOrd="0" destOrd="0" presId="urn:microsoft.com/office/officeart/2005/8/layout/process2"/>
    <dgm:cxn modelId="{622D7EDC-6FCA-4C1A-A49B-2511C77EB92B}" type="presParOf" srcId="{959D519A-CC9D-4D5C-9884-442A102880ED}" destId="{C07EEB8F-DDF2-40F5-BD2D-D3694A87EDB4}" srcOrd="4" destOrd="0" presId="urn:microsoft.com/office/officeart/2005/8/layout/process2"/>
    <dgm:cxn modelId="{5227685E-6872-40C7-B1A3-D434BED8946A}" type="presParOf" srcId="{959D519A-CC9D-4D5C-9884-442A102880ED}" destId="{452EB0AC-CE94-4F42-8182-901BBBC0808C}" srcOrd="5" destOrd="0" presId="urn:microsoft.com/office/officeart/2005/8/layout/process2"/>
    <dgm:cxn modelId="{86386967-B555-4C67-9E81-66F4953D8FAA}" type="presParOf" srcId="{452EB0AC-CE94-4F42-8182-901BBBC0808C}" destId="{0A8D4401-074D-423A-BA55-37ABE627FF58}" srcOrd="0" destOrd="0" presId="urn:microsoft.com/office/officeart/2005/8/layout/process2"/>
    <dgm:cxn modelId="{41AAFD40-B9A9-430E-81B4-E027442CF34F}" type="presParOf" srcId="{959D519A-CC9D-4D5C-9884-442A102880ED}" destId="{96A90BF2-988C-4784-9366-16CEDCE13AB0}" srcOrd="6" destOrd="0" presId="urn:microsoft.com/office/officeart/2005/8/layout/process2"/>
  </dgm:cxnLst>
  <dgm:bg>
    <a:noFill/>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15379-5E5E-454B-AF77-BE12EEBBBA03}">
      <dsp:nvSpPr>
        <dsp:cNvPr id="0" name=""/>
        <dsp:cNvSpPr/>
      </dsp:nvSpPr>
      <dsp:spPr>
        <a:xfrm>
          <a:off x="235433" y="2350"/>
          <a:ext cx="2051994" cy="874418"/>
        </a:xfrm>
        <a:prstGeom prst="roundRect">
          <a:avLst>
            <a:gd name="adj" fmla="val 10000"/>
          </a:avLst>
        </a:prstGeom>
        <a:solidFill>
          <a:srgbClr val="F23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单位</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学生发起解约</a:t>
          </a:r>
        </a:p>
      </dsp:txBody>
      <dsp:txXfrm>
        <a:off x="261044" y="27961"/>
        <a:ext cx="2000772" cy="823196"/>
      </dsp:txXfrm>
    </dsp:sp>
    <dsp:sp modelId="{9E375DD1-2795-4DFB-A386-C0989179BE65}">
      <dsp:nvSpPr>
        <dsp:cNvPr id="0" name=""/>
        <dsp:cNvSpPr/>
      </dsp:nvSpPr>
      <dsp:spPr>
        <a:xfrm rot="5400000">
          <a:off x="1097477" y="898629"/>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931420"/>
        <a:ext cx="236092" cy="229534"/>
      </dsp:txXfrm>
    </dsp:sp>
    <dsp:sp modelId="{B2E5408B-E64B-4181-BBEB-058569807D4C}">
      <dsp:nvSpPr>
        <dsp:cNvPr id="0" name=""/>
        <dsp:cNvSpPr/>
      </dsp:nvSpPr>
      <dsp:spPr>
        <a:xfrm>
          <a:off x="235433" y="1313978"/>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学生</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单位同意解约</a:t>
          </a:r>
        </a:p>
      </dsp:txBody>
      <dsp:txXfrm>
        <a:off x="261044" y="1339589"/>
        <a:ext cx="2000772" cy="823196"/>
      </dsp:txXfrm>
    </dsp:sp>
    <dsp:sp modelId="{C5DC49B1-595E-4649-A6C9-134F15369DE9}">
      <dsp:nvSpPr>
        <dsp:cNvPr id="0" name=""/>
        <dsp:cNvSpPr/>
      </dsp:nvSpPr>
      <dsp:spPr>
        <a:xfrm rot="5400000">
          <a:off x="1097477" y="2210256"/>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2243047"/>
        <a:ext cx="236092" cy="229534"/>
      </dsp:txXfrm>
    </dsp:sp>
    <dsp:sp modelId="{C07EEB8F-DDF2-40F5-BD2D-D3694A87EDB4}">
      <dsp:nvSpPr>
        <dsp:cNvPr id="0" name=""/>
        <dsp:cNvSpPr/>
      </dsp:nvSpPr>
      <dsp:spPr>
        <a:xfrm>
          <a:off x="235433" y="2625605"/>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院系</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校级管理审核</a:t>
          </a:r>
        </a:p>
      </dsp:txBody>
      <dsp:txXfrm>
        <a:off x="261044" y="2651216"/>
        <a:ext cx="2000772" cy="823196"/>
      </dsp:txXfrm>
    </dsp:sp>
    <dsp:sp modelId="{452EB0AC-CE94-4F42-8182-901BBBC0808C}">
      <dsp:nvSpPr>
        <dsp:cNvPr id="0" name=""/>
        <dsp:cNvSpPr/>
      </dsp:nvSpPr>
      <dsp:spPr>
        <a:xfrm rot="5400000">
          <a:off x="1097477" y="3521884"/>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3554675"/>
        <a:ext cx="236092" cy="229534"/>
      </dsp:txXfrm>
    </dsp:sp>
    <dsp:sp modelId="{96A90BF2-988C-4784-9366-16CEDCE13AB0}">
      <dsp:nvSpPr>
        <dsp:cNvPr id="0" name=""/>
        <dsp:cNvSpPr/>
      </dsp:nvSpPr>
      <dsp:spPr>
        <a:xfrm>
          <a:off x="235433" y="3937233"/>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学生恢复网签资格</a:t>
          </a:r>
        </a:p>
      </dsp:txBody>
      <dsp:txXfrm>
        <a:off x="261044" y="3962844"/>
        <a:ext cx="2000772" cy="8231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9520D-040B-4577-A8B1-17892528764D}">
      <dsp:nvSpPr>
        <dsp:cNvPr id="0" name=""/>
        <dsp:cNvSpPr/>
      </dsp:nvSpPr>
      <dsp:spPr>
        <a:xfrm>
          <a:off x="322309" y="40"/>
          <a:ext cx="1821828" cy="669596"/>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强制解约</a:t>
          </a:r>
        </a:p>
      </dsp:txBody>
      <dsp:txXfrm>
        <a:off x="341921" y="19652"/>
        <a:ext cx="1782604" cy="630372"/>
      </dsp:txXfrm>
    </dsp:sp>
    <dsp:sp modelId="{A50EE4B3-3CA3-47F9-810A-DCF54D20A055}">
      <dsp:nvSpPr>
        <dsp:cNvPr id="0" name=""/>
        <dsp:cNvSpPr/>
      </dsp:nvSpPr>
      <dsp:spPr>
        <a:xfrm rot="5400000">
          <a:off x="1091996" y="688467"/>
          <a:ext cx="282453" cy="338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31540" y="716712"/>
        <a:ext cx="203366" cy="197717"/>
      </dsp:txXfrm>
    </dsp:sp>
    <dsp:sp modelId="{96A90BF2-988C-4784-9366-16CEDCE13AB0}">
      <dsp:nvSpPr>
        <dsp:cNvPr id="0" name=""/>
        <dsp:cNvSpPr/>
      </dsp:nvSpPr>
      <dsp:spPr>
        <a:xfrm>
          <a:off x="322309" y="1046242"/>
          <a:ext cx="1821828" cy="669596"/>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学生恢复网签资格</a:t>
          </a:r>
        </a:p>
      </dsp:txBody>
      <dsp:txXfrm>
        <a:off x="341921" y="1065854"/>
        <a:ext cx="1782604" cy="6303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15379-5E5E-454B-AF77-BE12EEBBBA03}">
      <dsp:nvSpPr>
        <dsp:cNvPr id="0" name=""/>
        <dsp:cNvSpPr/>
      </dsp:nvSpPr>
      <dsp:spPr>
        <a:xfrm>
          <a:off x="235433" y="2350"/>
          <a:ext cx="2051994" cy="874418"/>
        </a:xfrm>
        <a:prstGeom prst="roundRect">
          <a:avLst>
            <a:gd name="adj" fmla="val 10000"/>
          </a:avLst>
        </a:prstGeom>
        <a:solidFill>
          <a:srgbClr val="F23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单位</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学生发起解约</a:t>
          </a:r>
        </a:p>
      </dsp:txBody>
      <dsp:txXfrm>
        <a:off x="261044" y="27961"/>
        <a:ext cx="2000772" cy="823196"/>
      </dsp:txXfrm>
    </dsp:sp>
    <dsp:sp modelId="{9E375DD1-2795-4DFB-A386-C0989179BE65}">
      <dsp:nvSpPr>
        <dsp:cNvPr id="0" name=""/>
        <dsp:cNvSpPr/>
      </dsp:nvSpPr>
      <dsp:spPr>
        <a:xfrm rot="5400000">
          <a:off x="1097477" y="898629"/>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931420"/>
        <a:ext cx="236092" cy="229534"/>
      </dsp:txXfrm>
    </dsp:sp>
    <dsp:sp modelId="{B2E5408B-E64B-4181-BBEB-058569807D4C}">
      <dsp:nvSpPr>
        <dsp:cNvPr id="0" name=""/>
        <dsp:cNvSpPr/>
      </dsp:nvSpPr>
      <dsp:spPr>
        <a:xfrm>
          <a:off x="235433" y="1313978"/>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学生</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单位同意解约</a:t>
          </a:r>
        </a:p>
      </dsp:txBody>
      <dsp:txXfrm>
        <a:off x="261044" y="1339589"/>
        <a:ext cx="2000772" cy="823196"/>
      </dsp:txXfrm>
    </dsp:sp>
    <dsp:sp modelId="{C5DC49B1-595E-4649-A6C9-134F15369DE9}">
      <dsp:nvSpPr>
        <dsp:cNvPr id="0" name=""/>
        <dsp:cNvSpPr/>
      </dsp:nvSpPr>
      <dsp:spPr>
        <a:xfrm rot="5400000">
          <a:off x="1097477" y="2210256"/>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2243047"/>
        <a:ext cx="236092" cy="229534"/>
      </dsp:txXfrm>
    </dsp:sp>
    <dsp:sp modelId="{C07EEB8F-DDF2-40F5-BD2D-D3694A87EDB4}">
      <dsp:nvSpPr>
        <dsp:cNvPr id="0" name=""/>
        <dsp:cNvSpPr/>
      </dsp:nvSpPr>
      <dsp:spPr>
        <a:xfrm>
          <a:off x="235433" y="2625605"/>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院系</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校级管理审核</a:t>
          </a:r>
        </a:p>
      </dsp:txBody>
      <dsp:txXfrm>
        <a:off x="261044" y="2651216"/>
        <a:ext cx="2000772" cy="823196"/>
      </dsp:txXfrm>
    </dsp:sp>
    <dsp:sp modelId="{452EB0AC-CE94-4F42-8182-901BBBC0808C}">
      <dsp:nvSpPr>
        <dsp:cNvPr id="0" name=""/>
        <dsp:cNvSpPr/>
      </dsp:nvSpPr>
      <dsp:spPr>
        <a:xfrm rot="5400000">
          <a:off x="1097477" y="3521884"/>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3554675"/>
        <a:ext cx="236092" cy="229534"/>
      </dsp:txXfrm>
    </dsp:sp>
    <dsp:sp modelId="{96A90BF2-988C-4784-9366-16CEDCE13AB0}">
      <dsp:nvSpPr>
        <dsp:cNvPr id="0" name=""/>
        <dsp:cNvSpPr/>
      </dsp:nvSpPr>
      <dsp:spPr>
        <a:xfrm>
          <a:off x="235433" y="3937233"/>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学生恢复网签资格</a:t>
          </a:r>
        </a:p>
      </dsp:txBody>
      <dsp:txXfrm>
        <a:off x="261044" y="3962844"/>
        <a:ext cx="2000772" cy="8231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15379-5E5E-454B-AF77-BE12EEBBBA03}">
      <dsp:nvSpPr>
        <dsp:cNvPr id="0" name=""/>
        <dsp:cNvSpPr/>
      </dsp:nvSpPr>
      <dsp:spPr>
        <a:xfrm>
          <a:off x="235433" y="2350"/>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单位</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学生发起解约</a:t>
          </a:r>
        </a:p>
      </dsp:txBody>
      <dsp:txXfrm>
        <a:off x="261044" y="27961"/>
        <a:ext cx="2000772" cy="823196"/>
      </dsp:txXfrm>
    </dsp:sp>
    <dsp:sp modelId="{9E375DD1-2795-4DFB-A386-C0989179BE65}">
      <dsp:nvSpPr>
        <dsp:cNvPr id="0" name=""/>
        <dsp:cNvSpPr/>
      </dsp:nvSpPr>
      <dsp:spPr>
        <a:xfrm rot="5400000">
          <a:off x="1097477" y="898629"/>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931420"/>
        <a:ext cx="236092" cy="229534"/>
      </dsp:txXfrm>
    </dsp:sp>
    <dsp:sp modelId="{B2E5408B-E64B-4181-BBEB-058569807D4C}">
      <dsp:nvSpPr>
        <dsp:cNvPr id="0" name=""/>
        <dsp:cNvSpPr/>
      </dsp:nvSpPr>
      <dsp:spPr>
        <a:xfrm>
          <a:off x="235433" y="1313978"/>
          <a:ext cx="2051994" cy="874418"/>
        </a:xfrm>
        <a:prstGeom prst="roundRect">
          <a:avLst>
            <a:gd name="adj" fmla="val 10000"/>
          </a:avLst>
        </a:prstGeom>
        <a:solidFill>
          <a:srgbClr val="F23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学生</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单位同意解约</a:t>
          </a:r>
        </a:p>
      </dsp:txBody>
      <dsp:txXfrm>
        <a:off x="261044" y="1339589"/>
        <a:ext cx="2000772" cy="823196"/>
      </dsp:txXfrm>
    </dsp:sp>
    <dsp:sp modelId="{C5DC49B1-595E-4649-A6C9-134F15369DE9}">
      <dsp:nvSpPr>
        <dsp:cNvPr id="0" name=""/>
        <dsp:cNvSpPr/>
      </dsp:nvSpPr>
      <dsp:spPr>
        <a:xfrm rot="5400000">
          <a:off x="1097477" y="2210256"/>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2243047"/>
        <a:ext cx="236092" cy="229534"/>
      </dsp:txXfrm>
    </dsp:sp>
    <dsp:sp modelId="{C07EEB8F-DDF2-40F5-BD2D-D3694A87EDB4}">
      <dsp:nvSpPr>
        <dsp:cNvPr id="0" name=""/>
        <dsp:cNvSpPr/>
      </dsp:nvSpPr>
      <dsp:spPr>
        <a:xfrm>
          <a:off x="235433" y="2625605"/>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院系</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校级管理审核</a:t>
          </a:r>
        </a:p>
      </dsp:txBody>
      <dsp:txXfrm>
        <a:off x="261044" y="2651216"/>
        <a:ext cx="2000772" cy="823196"/>
      </dsp:txXfrm>
    </dsp:sp>
    <dsp:sp modelId="{452EB0AC-CE94-4F42-8182-901BBBC0808C}">
      <dsp:nvSpPr>
        <dsp:cNvPr id="0" name=""/>
        <dsp:cNvSpPr/>
      </dsp:nvSpPr>
      <dsp:spPr>
        <a:xfrm rot="5400000">
          <a:off x="1097477" y="3521884"/>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3554675"/>
        <a:ext cx="236092" cy="229534"/>
      </dsp:txXfrm>
    </dsp:sp>
    <dsp:sp modelId="{96A90BF2-988C-4784-9366-16CEDCE13AB0}">
      <dsp:nvSpPr>
        <dsp:cNvPr id="0" name=""/>
        <dsp:cNvSpPr/>
      </dsp:nvSpPr>
      <dsp:spPr>
        <a:xfrm>
          <a:off x="235433" y="3937233"/>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学生恢复网签资格</a:t>
          </a:r>
        </a:p>
      </dsp:txBody>
      <dsp:txXfrm>
        <a:off x="261044" y="3962844"/>
        <a:ext cx="2000772" cy="8231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15379-5E5E-454B-AF77-BE12EEBBBA03}">
      <dsp:nvSpPr>
        <dsp:cNvPr id="0" name=""/>
        <dsp:cNvSpPr/>
      </dsp:nvSpPr>
      <dsp:spPr>
        <a:xfrm>
          <a:off x="235433" y="2350"/>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单位</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学生发起解约</a:t>
          </a:r>
        </a:p>
      </dsp:txBody>
      <dsp:txXfrm>
        <a:off x="261044" y="27961"/>
        <a:ext cx="2000772" cy="823196"/>
      </dsp:txXfrm>
    </dsp:sp>
    <dsp:sp modelId="{9E375DD1-2795-4DFB-A386-C0989179BE65}">
      <dsp:nvSpPr>
        <dsp:cNvPr id="0" name=""/>
        <dsp:cNvSpPr/>
      </dsp:nvSpPr>
      <dsp:spPr>
        <a:xfrm rot="5400000">
          <a:off x="1097477" y="898629"/>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931420"/>
        <a:ext cx="236092" cy="229534"/>
      </dsp:txXfrm>
    </dsp:sp>
    <dsp:sp modelId="{B2E5408B-E64B-4181-BBEB-058569807D4C}">
      <dsp:nvSpPr>
        <dsp:cNvPr id="0" name=""/>
        <dsp:cNvSpPr/>
      </dsp:nvSpPr>
      <dsp:spPr>
        <a:xfrm>
          <a:off x="235433" y="1313978"/>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学生</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单位同意解约</a:t>
          </a:r>
        </a:p>
      </dsp:txBody>
      <dsp:txXfrm>
        <a:off x="261044" y="1339589"/>
        <a:ext cx="2000772" cy="823196"/>
      </dsp:txXfrm>
    </dsp:sp>
    <dsp:sp modelId="{C5DC49B1-595E-4649-A6C9-134F15369DE9}">
      <dsp:nvSpPr>
        <dsp:cNvPr id="0" name=""/>
        <dsp:cNvSpPr/>
      </dsp:nvSpPr>
      <dsp:spPr>
        <a:xfrm rot="5400000">
          <a:off x="1097477" y="2210256"/>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2243047"/>
        <a:ext cx="236092" cy="229534"/>
      </dsp:txXfrm>
    </dsp:sp>
    <dsp:sp modelId="{C07EEB8F-DDF2-40F5-BD2D-D3694A87EDB4}">
      <dsp:nvSpPr>
        <dsp:cNvPr id="0" name=""/>
        <dsp:cNvSpPr/>
      </dsp:nvSpPr>
      <dsp:spPr>
        <a:xfrm>
          <a:off x="235433" y="2625605"/>
          <a:ext cx="2051994" cy="874418"/>
        </a:xfrm>
        <a:prstGeom prst="roundRect">
          <a:avLst>
            <a:gd name="adj" fmla="val 10000"/>
          </a:avLst>
        </a:prstGeom>
        <a:solidFill>
          <a:srgbClr val="F23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院系</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校级管理审核</a:t>
          </a:r>
        </a:p>
      </dsp:txBody>
      <dsp:txXfrm>
        <a:off x="261044" y="2651216"/>
        <a:ext cx="2000772" cy="823196"/>
      </dsp:txXfrm>
    </dsp:sp>
    <dsp:sp modelId="{452EB0AC-CE94-4F42-8182-901BBBC0808C}">
      <dsp:nvSpPr>
        <dsp:cNvPr id="0" name=""/>
        <dsp:cNvSpPr/>
      </dsp:nvSpPr>
      <dsp:spPr>
        <a:xfrm rot="5400000">
          <a:off x="1097477" y="3521884"/>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3554675"/>
        <a:ext cx="236092" cy="229534"/>
      </dsp:txXfrm>
    </dsp:sp>
    <dsp:sp modelId="{96A90BF2-988C-4784-9366-16CEDCE13AB0}">
      <dsp:nvSpPr>
        <dsp:cNvPr id="0" name=""/>
        <dsp:cNvSpPr/>
      </dsp:nvSpPr>
      <dsp:spPr>
        <a:xfrm>
          <a:off x="235433" y="3937233"/>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学生恢复网签资格</a:t>
          </a:r>
        </a:p>
      </dsp:txBody>
      <dsp:txXfrm>
        <a:off x="261044" y="3962844"/>
        <a:ext cx="2000772" cy="8231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15379-5E5E-454B-AF77-BE12EEBBBA03}">
      <dsp:nvSpPr>
        <dsp:cNvPr id="0" name=""/>
        <dsp:cNvSpPr/>
      </dsp:nvSpPr>
      <dsp:spPr>
        <a:xfrm>
          <a:off x="235433" y="2350"/>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单位</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学生发起解约</a:t>
          </a:r>
        </a:p>
      </dsp:txBody>
      <dsp:txXfrm>
        <a:off x="261044" y="27961"/>
        <a:ext cx="2000772" cy="823196"/>
      </dsp:txXfrm>
    </dsp:sp>
    <dsp:sp modelId="{9E375DD1-2795-4DFB-A386-C0989179BE65}">
      <dsp:nvSpPr>
        <dsp:cNvPr id="0" name=""/>
        <dsp:cNvSpPr/>
      </dsp:nvSpPr>
      <dsp:spPr>
        <a:xfrm rot="5400000">
          <a:off x="1097477" y="898629"/>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931420"/>
        <a:ext cx="236092" cy="229534"/>
      </dsp:txXfrm>
    </dsp:sp>
    <dsp:sp modelId="{B2E5408B-E64B-4181-BBEB-058569807D4C}">
      <dsp:nvSpPr>
        <dsp:cNvPr id="0" name=""/>
        <dsp:cNvSpPr/>
      </dsp:nvSpPr>
      <dsp:spPr>
        <a:xfrm>
          <a:off x="235433" y="1313978"/>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学生</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单位同意解约</a:t>
          </a:r>
        </a:p>
      </dsp:txBody>
      <dsp:txXfrm>
        <a:off x="261044" y="1339589"/>
        <a:ext cx="2000772" cy="823196"/>
      </dsp:txXfrm>
    </dsp:sp>
    <dsp:sp modelId="{C5DC49B1-595E-4649-A6C9-134F15369DE9}">
      <dsp:nvSpPr>
        <dsp:cNvPr id="0" name=""/>
        <dsp:cNvSpPr/>
      </dsp:nvSpPr>
      <dsp:spPr>
        <a:xfrm rot="5400000">
          <a:off x="1097477" y="2210256"/>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2243047"/>
        <a:ext cx="236092" cy="229534"/>
      </dsp:txXfrm>
    </dsp:sp>
    <dsp:sp modelId="{C07EEB8F-DDF2-40F5-BD2D-D3694A87EDB4}">
      <dsp:nvSpPr>
        <dsp:cNvPr id="0" name=""/>
        <dsp:cNvSpPr/>
      </dsp:nvSpPr>
      <dsp:spPr>
        <a:xfrm>
          <a:off x="235433" y="2625605"/>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院系</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校级管理审核</a:t>
          </a:r>
        </a:p>
      </dsp:txBody>
      <dsp:txXfrm>
        <a:off x="261044" y="2651216"/>
        <a:ext cx="2000772" cy="823196"/>
      </dsp:txXfrm>
    </dsp:sp>
    <dsp:sp modelId="{452EB0AC-CE94-4F42-8182-901BBBC0808C}">
      <dsp:nvSpPr>
        <dsp:cNvPr id="0" name=""/>
        <dsp:cNvSpPr/>
      </dsp:nvSpPr>
      <dsp:spPr>
        <a:xfrm rot="5400000">
          <a:off x="1097477" y="3521884"/>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3554675"/>
        <a:ext cx="236092" cy="229534"/>
      </dsp:txXfrm>
    </dsp:sp>
    <dsp:sp modelId="{96A90BF2-988C-4784-9366-16CEDCE13AB0}">
      <dsp:nvSpPr>
        <dsp:cNvPr id="0" name=""/>
        <dsp:cNvSpPr/>
      </dsp:nvSpPr>
      <dsp:spPr>
        <a:xfrm>
          <a:off x="235433" y="3937233"/>
          <a:ext cx="2051994" cy="874418"/>
        </a:xfrm>
        <a:prstGeom prst="roundRect">
          <a:avLst>
            <a:gd name="adj" fmla="val 10000"/>
          </a:avLst>
        </a:prstGeom>
        <a:solidFill>
          <a:srgbClr val="F23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学生恢复网签资格</a:t>
          </a:r>
        </a:p>
      </dsp:txBody>
      <dsp:txXfrm>
        <a:off x="261044" y="3962844"/>
        <a:ext cx="2000772" cy="82319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15379-5E5E-454B-AF77-BE12EEBBBA03}">
      <dsp:nvSpPr>
        <dsp:cNvPr id="0" name=""/>
        <dsp:cNvSpPr/>
      </dsp:nvSpPr>
      <dsp:spPr>
        <a:xfrm>
          <a:off x="235433" y="2350"/>
          <a:ext cx="2051994" cy="874418"/>
        </a:xfrm>
        <a:prstGeom prst="roundRect">
          <a:avLst>
            <a:gd name="adj" fmla="val 10000"/>
          </a:avLst>
        </a:prstGeom>
        <a:solidFill>
          <a:srgbClr val="F23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毕业去向选择</a:t>
          </a:r>
        </a:p>
      </dsp:txBody>
      <dsp:txXfrm>
        <a:off x="261044" y="27961"/>
        <a:ext cx="2000772" cy="823196"/>
      </dsp:txXfrm>
    </dsp:sp>
    <dsp:sp modelId="{9E375DD1-2795-4DFB-A386-C0989179BE65}">
      <dsp:nvSpPr>
        <dsp:cNvPr id="0" name=""/>
        <dsp:cNvSpPr/>
      </dsp:nvSpPr>
      <dsp:spPr>
        <a:xfrm rot="5400000">
          <a:off x="1097477" y="898629"/>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931420"/>
        <a:ext cx="236092" cy="229534"/>
      </dsp:txXfrm>
    </dsp:sp>
    <dsp:sp modelId="{B2E5408B-E64B-4181-BBEB-058569807D4C}">
      <dsp:nvSpPr>
        <dsp:cNvPr id="0" name=""/>
        <dsp:cNvSpPr/>
      </dsp:nvSpPr>
      <dsp:spPr>
        <a:xfrm>
          <a:off x="235433" y="1313978"/>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毕业去向填报</a:t>
          </a:r>
        </a:p>
      </dsp:txBody>
      <dsp:txXfrm>
        <a:off x="261044" y="1339589"/>
        <a:ext cx="2000772" cy="823196"/>
      </dsp:txXfrm>
    </dsp:sp>
    <dsp:sp modelId="{C5DC49B1-595E-4649-A6C9-134F15369DE9}">
      <dsp:nvSpPr>
        <dsp:cNvPr id="0" name=""/>
        <dsp:cNvSpPr/>
      </dsp:nvSpPr>
      <dsp:spPr>
        <a:xfrm rot="5400000">
          <a:off x="1097477" y="2210256"/>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2243047"/>
        <a:ext cx="236092" cy="229534"/>
      </dsp:txXfrm>
    </dsp:sp>
    <dsp:sp modelId="{C07EEB8F-DDF2-40F5-BD2D-D3694A87EDB4}">
      <dsp:nvSpPr>
        <dsp:cNvPr id="0" name=""/>
        <dsp:cNvSpPr/>
      </dsp:nvSpPr>
      <dsp:spPr>
        <a:xfrm>
          <a:off x="235433" y="2625605"/>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院系</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校级管理审核</a:t>
          </a:r>
        </a:p>
      </dsp:txBody>
      <dsp:txXfrm>
        <a:off x="261044" y="2651216"/>
        <a:ext cx="2000772" cy="823196"/>
      </dsp:txXfrm>
    </dsp:sp>
    <dsp:sp modelId="{452EB0AC-CE94-4F42-8182-901BBBC0808C}">
      <dsp:nvSpPr>
        <dsp:cNvPr id="0" name=""/>
        <dsp:cNvSpPr/>
      </dsp:nvSpPr>
      <dsp:spPr>
        <a:xfrm rot="5400000">
          <a:off x="1097477" y="3521884"/>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3554675"/>
        <a:ext cx="236092" cy="229534"/>
      </dsp:txXfrm>
    </dsp:sp>
    <dsp:sp modelId="{96A90BF2-988C-4784-9366-16CEDCE13AB0}">
      <dsp:nvSpPr>
        <dsp:cNvPr id="0" name=""/>
        <dsp:cNvSpPr/>
      </dsp:nvSpPr>
      <dsp:spPr>
        <a:xfrm>
          <a:off x="235433" y="3937233"/>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上报教育部</a:t>
          </a:r>
        </a:p>
      </dsp:txBody>
      <dsp:txXfrm>
        <a:off x="261044" y="3962844"/>
        <a:ext cx="2000772" cy="8231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15379-5E5E-454B-AF77-BE12EEBBBA03}">
      <dsp:nvSpPr>
        <dsp:cNvPr id="0" name=""/>
        <dsp:cNvSpPr/>
      </dsp:nvSpPr>
      <dsp:spPr>
        <a:xfrm>
          <a:off x="235433" y="2350"/>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毕业去向选择</a:t>
          </a:r>
        </a:p>
      </dsp:txBody>
      <dsp:txXfrm>
        <a:off x="261044" y="27961"/>
        <a:ext cx="2000772" cy="823196"/>
      </dsp:txXfrm>
    </dsp:sp>
    <dsp:sp modelId="{9E375DD1-2795-4DFB-A386-C0989179BE65}">
      <dsp:nvSpPr>
        <dsp:cNvPr id="0" name=""/>
        <dsp:cNvSpPr/>
      </dsp:nvSpPr>
      <dsp:spPr>
        <a:xfrm rot="5400000">
          <a:off x="1097477" y="898629"/>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931420"/>
        <a:ext cx="236092" cy="229534"/>
      </dsp:txXfrm>
    </dsp:sp>
    <dsp:sp modelId="{B2E5408B-E64B-4181-BBEB-058569807D4C}">
      <dsp:nvSpPr>
        <dsp:cNvPr id="0" name=""/>
        <dsp:cNvSpPr/>
      </dsp:nvSpPr>
      <dsp:spPr>
        <a:xfrm>
          <a:off x="235433" y="1313978"/>
          <a:ext cx="2051994" cy="874418"/>
        </a:xfrm>
        <a:prstGeom prst="roundRect">
          <a:avLst>
            <a:gd name="adj" fmla="val 10000"/>
          </a:avLst>
        </a:prstGeom>
        <a:solidFill>
          <a:srgbClr val="F23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毕业去向填报</a:t>
          </a:r>
        </a:p>
      </dsp:txBody>
      <dsp:txXfrm>
        <a:off x="261044" y="1339589"/>
        <a:ext cx="2000772" cy="823196"/>
      </dsp:txXfrm>
    </dsp:sp>
    <dsp:sp modelId="{C5DC49B1-595E-4649-A6C9-134F15369DE9}">
      <dsp:nvSpPr>
        <dsp:cNvPr id="0" name=""/>
        <dsp:cNvSpPr/>
      </dsp:nvSpPr>
      <dsp:spPr>
        <a:xfrm rot="5400000">
          <a:off x="1097477" y="2210256"/>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2243047"/>
        <a:ext cx="236092" cy="229534"/>
      </dsp:txXfrm>
    </dsp:sp>
    <dsp:sp modelId="{C07EEB8F-DDF2-40F5-BD2D-D3694A87EDB4}">
      <dsp:nvSpPr>
        <dsp:cNvPr id="0" name=""/>
        <dsp:cNvSpPr/>
      </dsp:nvSpPr>
      <dsp:spPr>
        <a:xfrm>
          <a:off x="235433" y="2625605"/>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院系</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校级管理审核</a:t>
          </a:r>
        </a:p>
      </dsp:txBody>
      <dsp:txXfrm>
        <a:off x="261044" y="2651216"/>
        <a:ext cx="2000772" cy="823196"/>
      </dsp:txXfrm>
    </dsp:sp>
    <dsp:sp modelId="{452EB0AC-CE94-4F42-8182-901BBBC0808C}">
      <dsp:nvSpPr>
        <dsp:cNvPr id="0" name=""/>
        <dsp:cNvSpPr/>
      </dsp:nvSpPr>
      <dsp:spPr>
        <a:xfrm rot="5400000">
          <a:off x="1097477" y="3521884"/>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3554675"/>
        <a:ext cx="236092" cy="229534"/>
      </dsp:txXfrm>
    </dsp:sp>
    <dsp:sp modelId="{96A90BF2-988C-4784-9366-16CEDCE13AB0}">
      <dsp:nvSpPr>
        <dsp:cNvPr id="0" name=""/>
        <dsp:cNvSpPr/>
      </dsp:nvSpPr>
      <dsp:spPr>
        <a:xfrm>
          <a:off x="235433" y="3937233"/>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上报教育部</a:t>
          </a:r>
        </a:p>
      </dsp:txBody>
      <dsp:txXfrm>
        <a:off x="261044" y="3962844"/>
        <a:ext cx="2000772" cy="8231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15379-5E5E-454B-AF77-BE12EEBBBA03}">
      <dsp:nvSpPr>
        <dsp:cNvPr id="0" name=""/>
        <dsp:cNvSpPr/>
      </dsp:nvSpPr>
      <dsp:spPr>
        <a:xfrm>
          <a:off x="235433" y="2350"/>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毕业去向选择</a:t>
          </a:r>
        </a:p>
      </dsp:txBody>
      <dsp:txXfrm>
        <a:off x="261044" y="27961"/>
        <a:ext cx="2000772" cy="823196"/>
      </dsp:txXfrm>
    </dsp:sp>
    <dsp:sp modelId="{9E375DD1-2795-4DFB-A386-C0989179BE65}">
      <dsp:nvSpPr>
        <dsp:cNvPr id="0" name=""/>
        <dsp:cNvSpPr/>
      </dsp:nvSpPr>
      <dsp:spPr>
        <a:xfrm rot="5400000">
          <a:off x="1097477" y="898629"/>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931420"/>
        <a:ext cx="236092" cy="229534"/>
      </dsp:txXfrm>
    </dsp:sp>
    <dsp:sp modelId="{B2E5408B-E64B-4181-BBEB-058569807D4C}">
      <dsp:nvSpPr>
        <dsp:cNvPr id="0" name=""/>
        <dsp:cNvSpPr/>
      </dsp:nvSpPr>
      <dsp:spPr>
        <a:xfrm>
          <a:off x="235433" y="1313978"/>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毕业去向填报</a:t>
          </a:r>
        </a:p>
      </dsp:txBody>
      <dsp:txXfrm>
        <a:off x="261044" y="1339589"/>
        <a:ext cx="2000772" cy="823196"/>
      </dsp:txXfrm>
    </dsp:sp>
    <dsp:sp modelId="{C5DC49B1-595E-4649-A6C9-134F15369DE9}">
      <dsp:nvSpPr>
        <dsp:cNvPr id="0" name=""/>
        <dsp:cNvSpPr/>
      </dsp:nvSpPr>
      <dsp:spPr>
        <a:xfrm rot="5400000">
          <a:off x="1097477" y="2210256"/>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2243047"/>
        <a:ext cx="236092" cy="229534"/>
      </dsp:txXfrm>
    </dsp:sp>
    <dsp:sp modelId="{C07EEB8F-DDF2-40F5-BD2D-D3694A87EDB4}">
      <dsp:nvSpPr>
        <dsp:cNvPr id="0" name=""/>
        <dsp:cNvSpPr/>
      </dsp:nvSpPr>
      <dsp:spPr>
        <a:xfrm>
          <a:off x="235433" y="2625605"/>
          <a:ext cx="2051994" cy="874418"/>
        </a:xfrm>
        <a:prstGeom prst="roundRect">
          <a:avLst>
            <a:gd name="adj" fmla="val 10000"/>
          </a:avLst>
        </a:prstGeom>
        <a:solidFill>
          <a:srgbClr val="E73A1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院系</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校级管理审核</a:t>
          </a:r>
        </a:p>
      </dsp:txBody>
      <dsp:txXfrm>
        <a:off x="261044" y="2651216"/>
        <a:ext cx="2000772" cy="823196"/>
      </dsp:txXfrm>
    </dsp:sp>
    <dsp:sp modelId="{452EB0AC-CE94-4F42-8182-901BBBC0808C}">
      <dsp:nvSpPr>
        <dsp:cNvPr id="0" name=""/>
        <dsp:cNvSpPr/>
      </dsp:nvSpPr>
      <dsp:spPr>
        <a:xfrm rot="5400000">
          <a:off x="1097477" y="3521884"/>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3554675"/>
        <a:ext cx="236092" cy="229534"/>
      </dsp:txXfrm>
    </dsp:sp>
    <dsp:sp modelId="{96A90BF2-988C-4784-9366-16CEDCE13AB0}">
      <dsp:nvSpPr>
        <dsp:cNvPr id="0" name=""/>
        <dsp:cNvSpPr/>
      </dsp:nvSpPr>
      <dsp:spPr>
        <a:xfrm>
          <a:off x="235433" y="3937233"/>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上报教育部</a:t>
          </a:r>
        </a:p>
      </dsp:txBody>
      <dsp:txXfrm>
        <a:off x="261044" y="3962844"/>
        <a:ext cx="2000772" cy="82319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9520D-040B-4577-A8B1-17892528764D}">
      <dsp:nvSpPr>
        <dsp:cNvPr id="0" name=""/>
        <dsp:cNvSpPr/>
      </dsp:nvSpPr>
      <dsp:spPr>
        <a:xfrm>
          <a:off x="567573" y="0"/>
          <a:ext cx="2453275" cy="964476"/>
        </a:xfrm>
        <a:prstGeom prst="roundRect">
          <a:avLst>
            <a:gd name="adj" fmla="val 10000"/>
          </a:avLst>
        </a:prstGeom>
        <a:solidFill>
          <a:srgbClr val="F23C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核查工作启动</a:t>
          </a:r>
        </a:p>
      </dsp:txBody>
      <dsp:txXfrm>
        <a:off x="595822" y="28249"/>
        <a:ext cx="2396777" cy="907978"/>
      </dsp:txXfrm>
    </dsp:sp>
    <dsp:sp modelId="{A50EE4B3-3CA3-47F9-810A-DCF54D20A055}">
      <dsp:nvSpPr>
        <dsp:cNvPr id="0" name=""/>
        <dsp:cNvSpPr/>
      </dsp:nvSpPr>
      <dsp:spPr>
        <a:xfrm rot="5400000">
          <a:off x="1613372" y="988588"/>
          <a:ext cx="361678" cy="4340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664008" y="1024756"/>
        <a:ext cx="260408" cy="253175"/>
      </dsp:txXfrm>
    </dsp:sp>
    <dsp:sp modelId="{84415379-5E5E-454B-AF77-BE12EEBBBA03}">
      <dsp:nvSpPr>
        <dsp:cNvPr id="0" name=""/>
        <dsp:cNvSpPr/>
      </dsp:nvSpPr>
      <dsp:spPr>
        <a:xfrm>
          <a:off x="567573" y="1446714"/>
          <a:ext cx="2453275" cy="964476"/>
        </a:xfrm>
        <a:prstGeom prst="roundRect">
          <a:avLst>
            <a:gd name="adj" fmla="val 10000"/>
          </a:avLst>
        </a:prstGeom>
        <a:solidFill>
          <a:srgbClr val="F23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学生进行核查</a:t>
          </a:r>
        </a:p>
      </dsp:txBody>
      <dsp:txXfrm>
        <a:off x="595822" y="1474963"/>
        <a:ext cx="2396777" cy="907978"/>
      </dsp:txXfrm>
    </dsp:sp>
    <dsp:sp modelId="{9E375DD1-2795-4DFB-A386-C0989179BE65}">
      <dsp:nvSpPr>
        <dsp:cNvPr id="0" name=""/>
        <dsp:cNvSpPr/>
      </dsp:nvSpPr>
      <dsp:spPr>
        <a:xfrm rot="5400000">
          <a:off x="1613372" y="2435303"/>
          <a:ext cx="361678" cy="4340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664008" y="2471471"/>
        <a:ext cx="260408" cy="253175"/>
      </dsp:txXfrm>
    </dsp:sp>
    <dsp:sp modelId="{B2E5408B-E64B-4181-BBEB-058569807D4C}">
      <dsp:nvSpPr>
        <dsp:cNvPr id="0" name=""/>
        <dsp:cNvSpPr/>
      </dsp:nvSpPr>
      <dsp:spPr>
        <a:xfrm>
          <a:off x="567573" y="2893429"/>
          <a:ext cx="2453275" cy="964476"/>
        </a:xfrm>
        <a:prstGeom prst="roundRect">
          <a:avLst>
            <a:gd name="adj" fmla="val 10000"/>
          </a:avLst>
        </a:prstGeom>
        <a:solidFill>
          <a:srgbClr val="F23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管理员反馈处理结果</a:t>
          </a:r>
        </a:p>
      </dsp:txBody>
      <dsp:txXfrm>
        <a:off x="595822" y="2921678"/>
        <a:ext cx="2396777" cy="907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15379-5E5E-454B-AF77-BE12EEBBBA03}">
      <dsp:nvSpPr>
        <dsp:cNvPr id="0" name=""/>
        <dsp:cNvSpPr/>
      </dsp:nvSpPr>
      <dsp:spPr>
        <a:xfrm>
          <a:off x="235433" y="2350"/>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毕业去向选择</a:t>
          </a:r>
        </a:p>
      </dsp:txBody>
      <dsp:txXfrm>
        <a:off x="261044" y="27961"/>
        <a:ext cx="2000772" cy="823196"/>
      </dsp:txXfrm>
    </dsp:sp>
    <dsp:sp modelId="{9E375DD1-2795-4DFB-A386-C0989179BE65}">
      <dsp:nvSpPr>
        <dsp:cNvPr id="0" name=""/>
        <dsp:cNvSpPr/>
      </dsp:nvSpPr>
      <dsp:spPr>
        <a:xfrm rot="5400000">
          <a:off x="1097477" y="898629"/>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931420"/>
        <a:ext cx="236092" cy="229534"/>
      </dsp:txXfrm>
    </dsp:sp>
    <dsp:sp modelId="{B2E5408B-E64B-4181-BBEB-058569807D4C}">
      <dsp:nvSpPr>
        <dsp:cNvPr id="0" name=""/>
        <dsp:cNvSpPr/>
      </dsp:nvSpPr>
      <dsp:spPr>
        <a:xfrm>
          <a:off x="235433" y="1313978"/>
          <a:ext cx="2051994" cy="874418"/>
        </a:xfrm>
        <a:prstGeom prst="roundRect">
          <a:avLst>
            <a:gd name="adj" fmla="val 10000"/>
          </a:avLst>
        </a:prstGeom>
        <a:solidFill>
          <a:srgbClr val="F23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毕业去向填报</a:t>
          </a:r>
        </a:p>
      </dsp:txBody>
      <dsp:txXfrm>
        <a:off x="261044" y="1339589"/>
        <a:ext cx="2000772" cy="823196"/>
      </dsp:txXfrm>
    </dsp:sp>
    <dsp:sp modelId="{C5DC49B1-595E-4649-A6C9-134F15369DE9}">
      <dsp:nvSpPr>
        <dsp:cNvPr id="0" name=""/>
        <dsp:cNvSpPr/>
      </dsp:nvSpPr>
      <dsp:spPr>
        <a:xfrm rot="5400000">
          <a:off x="1097477" y="2210256"/>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2243047"/>
        <a:ext cx="236092" cy="229534"/>
      </dsp:txXfrm>
    </dsp:sp>
    <dsp:sp modelId="{C07EEB8F-DDF2-40F5-BD2D-D3694A87EDB4}">
      <dsp:nvSpPr>
        <dsp:cNvPr id="0" name=""/>
        <dsp:cNvSpPr/>
      </dsp:nvSpPr>
      <dsp:spPr>
        <a:xfrm>
          <a:off x="235433" y="2625605"/>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院系</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校级管理审核</a:t>
          </a:r>
        </a:p>
      </dsp:txBody>
      <dsp:txXfrm>
        <a:off x="261044" y="2651216"/>
        <a:ext cx="2000772" cy="823196"/>
      </dsp:txXfrm>
    </dsp:sp>
    <dsp:sp modelId="{452EB0AC-CE94-4F42-8182-901BBBC0808C}">
      <dsp:nvSpPr>
        <dsp:cNvPr id="0" name=""/>
        <dsp:cNvSpPr/>
      </dsp:nvSpPr>
      <dsp:spPr>
        <a:xfrm rot="5400000">
          <a:off x="1097477" y="3521884"/>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3554675"/>
        <a:ext cx="236092" cy="229534"/>
      </dsp:txXfrm>
    </dsp:sp>
    <dsp:sp modelId="{96A90BF2-988C-4784-9366-16CEDCE13AB0}">
      <dsp:nvSpPr>
        <dsp:cNvPr id="0" name=""/>
        <dsp:cNvSpPr/>
      </dsp:nvSpPr>
      <dsp:spPr>
        <a:xfrm>
          <a:off x="235433" y="3937233"/>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上报教育部</a:t>
          </a:r>
        </a:p>
      </dsp:txBody>
      <dsp:txXfrm>
        <a:off x="261044" y="3962844"/>
        <a:ext cx="2000772" cy="823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15379-5E5E-454B-AF77-BE12EEBBBA03}">
      <dsp:nvSpPr>
        <dsp:cNvPr id="0" name=""/>
        <dsp:cNvSpPr/>
      </dsp:nvSpPr>
      <dsp:spPr>
        <a:xfrm>
          <a:off x="235433" y="2350"/>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单位</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学生发起解约</a:t>
          </a:r>
        </a:p>
      </dsp:txBody>
      <dsp:txXfrm>
        <a:off x="261044" y="27961"/>
        <a:ext cx="2000772" cy="823196"/>
      </dsp:txXfrm>
    </dsp:sp>
    <dsp:sp modelId="{9E375DD1-2795-4DFB-A386-C0989179BE65}">
      <dsp:nvSpPr>
        <dsp:cNvPr id="0" name=""/>
        <dsp:cNvSpPr/>
      </dsp:nvSpPr>
      <dsp:spPr>
        <a:xfrm rot="5400000">
          <a:off x="1097477" y="898629"/>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931420"/>
        <a:ext cx="236092" cy="229534"/>
      </dsp:txXfrm>
    </dsp:sp>
    <dsp:sp modelId="{B2E5408B-E64B-4181-BBEB-058569807D4C}">
      <dsp:nvSpPr>
        <dsp:cNvPr id="0" name=""/>
        <dsp:cNvSpPr/>
      </dsp:nvSpPr>
      <dsp:spPr>
        <a:xfrm>
          <a:off x="235433" y="1313978"/>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学生</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单位同意解约</a:t>
          </a:r>
        </a:p>
      </dsp:txBody>
      <dsp:txXfrm>
        <a:off x="261044" y="1339589"/>
        <a:ext cx="2000772" cy="823196"/>
      </dsp:txXfrm>
    </dsp:sp>
    <dsp:sp modelId="{C5DC49B1-595E-4649-A6C9-134F15369DE9}">
      <dsp:nvSpPr>
        <dsp:cNvPr id="0" name=""/>
        <dsp:cNvSpPr/>
      </dsp:nvSpPr>
      <dsp:spPr>
        <a:xfrm rot="5400000">
          <a:off x="1097477" y="2210256"/>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2243047"/>
        <a:ext cx="236092" cy="229534"/>
      </dsp:txXfrm>
    </dsp:sp>
    <dsp:sp modelId="{C07EEB8F-DDF2-40F5-BD2D-D3694A87EDB4}">
      <dsp:nvSpPr>
        <dsp:cNvPr id="0" name=""/>
        <dsp:cNvSpPr/>
      </dsp:nvSpPr>
      <dsp:spPr>
        <a:xfrm>
          <a:off x="235433" y="2625605"/>
          <a:ext cx="2051994" cy="874418"/>
        </a:xfrm>
        <a:prstGeom prst="roundRect">
          <a:avLst>
            <a:gd name="adj" fmla="val 10000"/>
          </a:avLst>
        </a:prstGeom>
        <a:solidFill>
          <a:srgbClr val="F23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院系</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校级管理审核</a:t>
          </a:r>
        </a:p>
      </dsp:txBody>
      <dsp:txXfrm>
        <a:off x="261044" y="2651216"/>
        <a:ext cx="2000772" cy="823196"/>
      </dsp:txXfrm>
    </dsp:sp>
    <dsp:sp modelId="{452EB0AC-CE94-4F42-8182-901BBBC0808C}">
      <dsp:nvSpPr>
        <dsp:cNvPr id="0" name=""/>
        <dsp:cNvSpPr/>
      </dsp:nvSpPr>
      <dsp:spPr>
        <a:xfrm rot="5400000">
          <a:off x="1097477" y="3521884"/>
          <a:ext cx="327906" cy="393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3384" y="3554675"/>
        <a:ext cx="236092" cy="229534"/>
      </dsp:txXfrm>
    </dsp:sp>
    <dsp:sp modelId="{96A90BF2-988C-4784-9366-16CEDCE13AB0}">
      <dsp:nvSpPr>
        <dsp:cNvPr id="0" name=""/>
        <dsp:cNvSpPr/>
      </dsp:nvSpPr>
      <dsp:spPr>
        <a:xfrm>
          <a:off x="235433" y="3937233"/>
          <a:ext cx="2051994" cy="87441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学生恢复网签资格</a:t>
          </a:r>
        </a:p>
      </dsp:txBody>
      <dsp:txXfrm>
        <a:off x="261044" y="3962844"/>
        <a:ext cx="2000772" cy="8231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9520D-040B-4577-A8B1-17892528764D}">
      <dsp:nvSpPr>
        <dsp:cNvPr id="0" name=""/>
        <dsp:cNvSpPr/>
      </dsp:nvSpPr>
      <dsp:spPr>
        <a:xfrm>
          <a:off x="275065" y="572"/>
          <a:ext cx="1897809" cy="67030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签约准备</a:t>
          </a:r>
        </a:p>
      </dsp:txBody>
      <dsp:txXfrm>
        <a:off x="294698" y="20205"/>
        <a:ext cx="1858543" cy="631042"/>
      </dsp:txXfrm>
    </dsp:sp>
    <dsp:sp modelId="{A50EE4B3-3CA3-47F9-810A-DCF54D20A055}">
      <dsp:nvSpPr>
        <dsp:cNvPr id="0" name=""/>
        <dsp:cNvSpPr/>
      </dsp:nvSpPr>
      <dsp:spPr>
        <a:xfrm rot="5400000">
          <a:off x="1098287" y="687638"/>
          <a:ext cx="251365" cy="3016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33479" y="712775"/>
        <a:ext cx="180982" cy="175956"/>
      </dsp:txXfrm>
    </dsp:sp>
    <dsp:sp modelId="{84415379-5E5E-454B-AF77-BE12EEBBBA03}">
      <dsp:nvSpPr>
        <dsp:cNvPr id="0" name=""/>
        <dsp:cNvSpPr/>
      </dsp:nvSpPr>
      <dsp:spPr>
        <a:xfrm>
          <a:off x="275065" y="1006034"/>
          <a:ext cx="1897809" cy="670308"/>
        </a:xfrm>
        <a:prstGeom prst="roundRect">
          <a:avLst>
            <a:gd name="adj" fmla="val 10000"/>
          </a:avLst>
        </a:prstGeom>
        <a:solidFill>
          <a:srgbClr val="F23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学生线下</a:t>
          </a: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线上签约</a:t>
          </a:r>
        </a:p>
      </dsp:txBody>
      <dsp:txXfrm>
        <a:off x="294698" y="1025667"/>
        <a:ext cx="1858543" cy="631042"/>
      </dsp:txXfrm>
    </dsp:sp>
    <dsp:sp modelId="{9E375DD1-2795-4DFB-A386-C0989179BE65}">
      <dsp:nvSpPr>
        <dsp:cNvPr id="0" name=""/>
        <dsp:cNvSpPr/>
      </dsp:nvSpPr>
      <dsp:spPr>
        <a:xfrm rot="5400000">
          <a:off x="1098287" y="1693100"/>
          <a:ext cx="251365" cy="3016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33479" y="1718237"/>
        <a:ext cx="180982" cy="175956"/>
      </dsp:txXfrm>
    </dsp:sp>
    <dsp:sp modelId="{B2E5408B-E64B-4181-BBEB-058569807D4C}">
      <dsp:nvSpPr>
        <dsp:cNvPr id="0" name=""/>
        <dsp:cNvSpPr/>
      </dsp:nvSpPr>
      <dsp:spPr>
        <a:xfrm>
          <a:off x="275065" y="2011496"/>
          <a:ext cx="1897809" cy="67030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院系管理员审核</a:t>
          </a:r>
        </a:p>
      </dsp:txBody>
      <dsp:txXfrm>
        <a:off x="294698" y="2031129"/>
        <a:ext cx="1858543" cy="631042"/>
      </dsp:txXfrm>
    </dsp:sp>
    <dsp:sp modelId="{C5DC49B1-595E-4649-A6C9-134F15369DE9}">
      <dsp:nvSpPr>
        <dsp:cNvPr id="0" name=""/>
        <dsp:cNvSpPr/>
      </dsp:nvSpPr>
      <dsp:spPr>
        <a:xfrm rot="5400000">
          <a:off x="1098287" y="2698562"/>
          <a:ext cx="251365" cy="3016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33479" y="2723699"/>
        <a:ext cx="180982" cy="175956"/>
      </dsp:txXfrm>
    </dsp:sp>
    <dsp:sp modelId="{C07EEB8F-DDF2-40F5-BD2D-D3694A87EDB4}">
      <dsp:nvSpPr>
        <dsp:cNvPr id="0" name=""/>
        <dsp:cNvSpPr/>
      </dsp:nvSpPr>
      <dsp:spPr>
        <a:xfrm>
          <a:off x="275065" y="3016959"/>
          <a:ext cx="1897809" cy="67030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校级管理员审核</a:t>
          </a:r>
        </a:p>
      </dsp:txBody>
      <dsp:txXfrm>
        <a:off x="294698" y="3036592"/>
        <a:ext cx="1858543" cy="631042"/>
      </dsp:txXfrm>
    </dsp:sp>
    <dsp:sp modelId="{452EB0AC-CE94-4F42-8182-901BBBC0808C}">
      <dsp:nvSpPr>
        <dsp:cNvPr id="0" name=""/>
        <dsp:cNvSpPr/>
      </dsp:nvSpPr>
      <dsp:spPr>
        <a:xfrm rot="5400000">
          <a:off x="1098287" y="3704024"/>
          <a:ext cx="251365" cy="3016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33479" y="3729161"/>
        <a:ext cx="180982" cy="175956"/>
      </dsp:txXfrm>
    </dsp:sp>
    <dsp:sp modelId="{96A90BF2-988C-4784-9366-16CEDCE13AB0}">
      <dsp:nvSpPr>
        <dsp:cNvPr id="0" name=""/>
        <dsp:cNvSpPr/>
      </dsp:nvSpPr>
      <dsp:spPr>
        <a:xfrm>
          <a:off x="275065" y="4022421"/>
          <a:ext cx="1897809" cy="67030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同步至派遣信息</a:t>
          </a:r>
        </a:p>
      </dsp:txBody>
      <dsp:txXfrm>
        <a:off x="294698" y="4042054"/>
        <a:ext cx="1858543" cy="6310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9520D-040B-4577-A8B1-17892528764D}">
      <dsp:nvSpPr>
        <dsp:cNvPr id="0" name=""/>
        <dsp:cNvSpPr/>
      </dsp:nvSpPr>
      <dsp:spPr>
        <a:xfrm>
          <a:off x="0" y="0"/>
          <a:ext cx="2423711" cy="707649"/>
        </a:xfrm>
        <a:prstGeom prst="roundRect">
          <a:avLst>
            <a:gd name="adj" fmla="val 10000"/>
          </a:avLst>
        </a:prstGeom>
        <a:solidFill>
          <a:schemeClr val="bg2">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核查工作启动</a:t>
          </a:r>
        </a:p>
      </dsp:txBody>
      <dsp:txXfrm>
        <a:off x="20726" y="20726"/>
        <a:ext cx="2382259" cy="666197"/>
      </dsp:txXfrm>
    </dsp:sp>
    <dsp:sp modelId="{A50EE4B3-3CA3-47F9-810A-DCF54D20A055}">
      <dsp:nvSpPr>
        <dsp:cNvPr id="0" name=""/>
        <dsp:cNvSpPr/>
      </dsp:nvSpPr>
      <dsp:spPr>
        <a:xfrm rot="5400000">
          <a:off x="1079171" y="725340"/>
          <a:ext cx="265368" cy="3184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16322" y="751877"/>
        <a:ext cx="191066" cy="185758"/>
      </dsp:txXfrm>
    </dsp:sp>
    <dsp:sp modelId="{84415379-5E5E-454B-AF77-BE12EEBBBA03}">
      <dsp:nvSpPr>
        <dsp:cNvPr id="0" name=""/>
        <dsp:cNvSpPr/>
      </dsp:nvSpPr>
      <dsp:spPr>
        <a:xfrm>
          <a:off x="0" y="1061473"/>
          <a:ext cx="2423711" cy="707649"/>
        </a:xfrm>
        <a:prstGeom prst="roundRect">
          <a:avLst>
            <a:gd name="adj" fmla="val 10000"/>
          </a:avLst>
        </a:prstGeom>
        <a:solidFill>
          <a:srgbClr val="E73A1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学生进行核查</a:t>
          </a:r>
        </a:p>
      </dsp:txBody>
      <dsp:txXfrm>
        <a:off x="20726" y="1082199"/>
        <a:ext cx="2382259" cy="666197"/>
      </dsp:txXfrm>
    </dsp:sp>
    <dsp:sp modelId="{9E375DD1-2795-4DFB-A386-C0989179BE65}">
      <dsp:nvSpPr>
        <dsp:cNvPr id="0" name=""/>
        <dsp:cNvSpPr/>
      </dsp:nvSpPr>
      <dsp:spPr>
        <a:xfrm rot="5400000">
          <a:off x="1079171" y="1786814"/>
          <a:ext cx="265368" cy="3184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16322" y="1813351"/>
        <a:ext cx="191066" cy="185758"/>
      </dsp:txXfrm>
    </dsp:sp>
    <dsp:sp modelId="{B2E5408B-E64B-4181-BBEB-058569807D4C}">
      <dsp:nvSpPr>
        <dsp:cNvPr id="0" name=""/>
        <dsp:cNvSpPr/>
      </dsp:nvSpPr>
      <dsp:spPr>
        <a:xfrm>
          <a:off x="0" y="2122947"/>
          <a:ext cx="2423711" cy="707649"/>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管理员反馈处理结果</a:t>
          </a:r>
        </a:p>
      </dsp:txBody>
      <dsp:txXfrm>
        <a:off x="20726" y="2143673"/>
        <a:ext cx="2382259" cy="6661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9520D-040B-4577-A8B1-17892528764D}">
      <dsp:nvSpPr>
        <dsp:cNvPr id="0" name=""/>
        <dsp:cNvSpPr/>
      </dsp:nvSpPr>
      <dsp:spPr>
        <a:xfrm>
          <a:off x="311855" y="0"/>
          <a:ext cx="1800000" cy="707649"/>
        </a:xfrm>
        <a:prstGeom prst="roundRect">
          <a:avLst>
            <a:gd name="adj" fmla="val 10000"/>
          </a:avLst>
        </a:prstGeom>
        <a:solidFill>
          <a:schemeClr val="bg2">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数据导入</a:t>
          </a:r>
        </a:p>
      </dsp:txBody>
      <dsp:txXfrm>
        <a:off x="332581" y="20726"/>
        <a:ext cx="1758548" cy="666197"/>
      </dsp:txXfrm>
    </dsp:sp>
    <dsp:sp modelId="{A50EE4B3-3CA3-47F9-810A-DCF54D20A055}">
      <dsp:nvSpPr>
        <dsp:cNvPr id="0" name=""/>
        <dsp:cNvSpPr/>
      </dsp:nvSpPr>
      <dsp:spPr>
        <a:xfrm rot="5400000">
          <a:off x="1079171" y="725340"/>
          <a:ext cx="265368" cy="3184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16322" y="751877"/>
        <a:ext cx="191066" cy="185758"/>
      </dsp:txXfrm>
    </dsp:sp>
    <dsp:sp modelId="{84415379-5E5E-454B-AF77-BE12EEBBBA03}">
      <dsp:nvSpPr>
        <dsp:cNvPr id="0" name=""/>
        <dsp:cNvSpPr/>
      </dsp:nvSpPr>
      <dsp:spPr>
        <a:xfrm>
          <a:off x="311855" y="1061473"/>
          <a:ext cx="1800000" cy="707649"/>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导入设置</a:t>
          </a:r>
        </a:p>
      </dsp:txBody>
      <dsp:txXfrm>
        <a:off x="332581" y="1082199"/>
        <a:ext cx="1758548" cy="666197"/>
      </dsp:txXfrm>
    </dsp:sp>
    <dsp:sp modelId="{9E375DD1-2795-4DFB-A386-C0989179BE65}">
      <dsp:nvSpPr>
        <dsp:cNvPr id="0" name=""/>
        <dsp:cNvSpPr/>
      </dsp:nvSpPr>
      <dsp:spPr>
        <a:xfrm rot="5400000">
          <a:off x="1079171" y="1786814"/>
          <a:ext cx="265368" cy="3184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16322" y="1813351"/>
        <a:ext cx="191066" cy="185758"/>
      </dsp:txXfrm>
    </dsp:sp>
    <dsp:sp modelId="{B2E5408B-E64B-4181-BBEB-058569807D4C}">
      <dsp:nvSpPr>
        <dsp:cNvPr id="0" name=""/>
        <dsp:cNvSpPr/>
      </dsp:nvSpPr>
      <dsp:spPr>
        <a:xfrm>
          <a:off x="311855" y="2122947"/>
          <a:ext cx="1800000" cy="707649"/>
        </a:xfrm>
        <a:prstGeom prst="roundRect">
          <a:avLst>
            <a:gd name="adj" fmla="val 10000"/>
          </a:avLst>
        </a:prstGeom>
        <a:solidFill>
          <a:srgbClr val="F23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模板含义</a:t>
          </a:r>
        </a:p>
      </dsp:txBody>
      <dsp:txXfrm>
        <a:off x="332581" y="2143673"/>
        <a:ext cx="1758548" cy="6661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9520D-040B-4577-A8B1-17892528764D}">
      <dsp:nvSpPr>
        <dsp:cNvPr id="0" name=""/>
        <dsp:cNvSpPr/>
      </dsp:nvSpPr>
      <dsp:spPr>
        <a:xfrm>
          <a:off x="329338" y="573"/>
          <a:ext cx="1807769" cy="671097"/>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单位发起线上解约</a:t>
          </a:r>
        </a:p>
      </dsp:txBody>
      <dsp:txXfrm>
        <a:off x="348994" y="20229"/>
        <a:ext cx="1768457" cy="631785"/>
      </dsp:txXfrm>
    </dsp:sp>
    <dsp:sp modelId="{A50EE4B3-3CA3-47F9-810A-DCF54D20A055}">
      <dsp:nvSpPr>
        <dsp:cNvPr id="0" name=""/>
        <dsp:cNvSpPr/>
      </dsp:nvSpPr>
      <dsp:spPr>
        <a:xfrm rot="5400000">
          <a:off x="1107392" y="688448"/>
          <a:ext cx="251661" cy="301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2625" y="713614"/>
        <a:ext cx="181195" cy="176163"/>
      </dsp:txXfrm>
    </dsp:sp>
    <dsp:sp modelId="{84415379-5E5E-454B-AF77-BE12EEBBBA03}">
      <dsp:nvSpPr>
        <dsp:cNvPr id="0" name=""/>
        <dsp:cNvSpPr/>
      </dsp:nvSpPr>
      <dsp:spPr>
        <a:xfrm>
          <a:off x="329338" y="1007219"/>
          <a:ext cx="1807769" cy="671097"/>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学生同意解约</a:t>
          </a:r>
        </a:p>
      </dsp:txBody>
      <dsp:txXfrm>
        <a:off x="348994" y="1026875"/>
        <a:ext cx="1768457" cy="631785"/>
      </dsp:txXfrm>
    </dsp:sp>
    <dsp:sp modelId="{9E375DD1-2795-4DFB-A386-C0989179BE65}">
      <dsp:nvSpPr>
        <dsp:cNvPr id="0" name=""/>
        <dsp:cNvSpPr/>
      </dsp:nvSpPr>
      <dsp:spPr>
        <a:xfrm rot="5400000">
          <a:off x="1107392" y="1695094"/>
          <a:ext cx="251661" cy="301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2625" y="1720260"/>
        <a:ext cx="181195" cy="176163"/>
      </dsp:txXfrm>
    </dsp:sp>
    <dsp:sp modelId="{B2E5408B-E64B-4181-BBEB-058569807D4C}">
      <dsp:nvSpPr>
        <dsp:cNvPr id="0" name=""/>
        <dsp:cNvSpPr/>
      </dsp:nvSpPr>
      <dsp:spPr>
        <a:xfrm>
          <a:off x="329338" y="2013866"/>
          <a:ext cx="1807769" cy="671097"/>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院系管理员审核</a:t>
          </a:r>
        </a:p>
      </dsp:txBody>
      <dsp:txXfrm>
        <a:off x="348994" y="2033522"/>
        <a:ext cx="1768457" cy="631785"/>
      </dsp:txXfrm>
    </dsp:sp>
    <dsp:sp modelId="{C5DC49B1-595E-4649-A6C9-134F15369DE9}">
      <dsp:nvSpPr>
        <dsp:cNvPr id="0" name=""/>
        <dsp:cNvSpPr/>
      </dsp:nvSpPr>
      <dsp:spPr>
        <a:xfrm rot="5400000">
          <a:off x="1107392" y="2701741"/>
          <a:ext cx="251661" cy="301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2625" y="2726907"/>
        <a:ext cx="181195" cy="176163"/>
      </dsp:txXfrm>
    </dsp:sp>
    <dsp:sp modelId="{C07EEB8F-DDF2-40F5-BD2D-D3694A87EDB4}">
      <dsp:nvSpPr>
        <dsp:cNvPr id="0" name=""/>
        <dsp:cNvSpPr/>
      </dsp:nvSpPr>
      <dsp:spPr>
        <a:xfrm>
          <a:off x="329338" y="3020512"/>
          <a:ext cx="1807769" cy="671097"/>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校级管理员审核</a:t>
          </a:r>
        </a:p>
      </dsp:txBody>
      <dsp:txXfrm>
        <a:off x="348994" y="3040168"/>
        <a:ext cx="1768457" cy="631785"/>
      </dsp:txXfrm>
    </dsp:sp>
    <dsp:sp modelId="{452EB0AC-CE94-4F42-8182-901BBBC0808C}">
      <dsp:nvSpPr>
        <dsp:cNvPr id="0" name=""/>
        <dsp:cNvSpPr/>
      </dsp:nvSpPr>
      <dsp:spPr>
        <a:xfrm rot="5400000">
          <a:off x="1107392" y="3708387"/>
          <a:ext cx="251661" cy="301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2625" y="3733553"/>
        <a:ext cx="181195" cy="176163"/>
      </dsp:txXfrm>
    </dsp:sp>
    <dsp:sp modelId="{96A90BF2-988C-4784-9366-16CEDCE13AB0}">
      <dsp:nvSpPr>
        <dsp:cNvPr id="0" name=""/>
        <dsp:cNvSpPr/>
      </dsp:nvSpPr>
      <dsp:spPr>
        <a:xfrm>
          <a:off x="329338" y="4027158"/>
          <a:ext cx="1807769" cy="671097"/>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学生恢复网签资格</a:t>
          </a:r>
        </a:p>
      </dsp:txBody>
      <dsp:txXfrm>
        <a:off x="348994" y="4046814"/>
        <a:ext cx="1768457" cy="6317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9520D-040B-4577-A8B1-17892528764D}">
      <dsp:nvSpPr>
        <dsp:cNvPr id="0" name=""/>
        <dsp:cNvSpPr/>
      </dsp:nvSpPr>
      <dsp:spPr>
        <a:xfrm>
          <a:off x="329338" y="573"/>
          <a:ext cx="1807769" cy="671097"/>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学生发起线上解约</a:t>
          </a:r>
        </a:p>
      </dsp:txBody>
      <dsp:txXfrm>
        <a:off x="348994" y="20229"/>
        <a:ext cx="1768457" cy="631785"/>
      </dsp:txXfrm>
    </dsp:sp>
    <dsp:sp modelId="{A50EE4B3-3CA3-47F9-810A-DCF54D20A055}">
      <dsp:nvSpPr>
        <dsp:cNvPr id="0" name=""/>
        <dsp:cNvSpPr/>
      </dsp:nvSpPr>
      <dsp:spPr>
        <a:xfrm rot="5400000">
          <a:off x="1107392" y="688448"/>
          <a:ext cx="251661" cy="301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2625" y="713614"/>
        <a:ext cx="181195" cy="176163"/>
      </dsp:txXfrm>
    </dsp:sp>
    <dsp:sp modelId="{84415379-5E5E-454B-AF77-BE12EEBBBA03}">
      <dsp:nvSpPr>
        <dsp:cNvPr id="0" name=""/>
        <dsp:cNvSpPr/>
      </dsp:nvSpPr>
      <dsp:spPr>
        <a:xfrm>
          <a:off x="329338" y="1007219"/>
          <a:ext cx="1807769" cy="671097"/>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单位同意解约</a:t>
          </a:r>
        </a:p>
      </dsp:txBody>
      <dsp:txXfrm>
        <a:off x="348994" y="1026875"/>
        <a:ext cx="1768457" cy="631785"/>
      </dsp:txXfrm>
    </dsp:sp>
    <dsp:sp modelId="{9E375DD1-2795-4DFB-A386-C0989179BE65}">
      <dsp:nvSpPr>
        <dsp:cNvPr id="0" name=""/>
        <dsp:cNvSpPr/>
      </dsp:nvSpPr>
      <dsp:spPr>
        <a:xfrm rot="5400000">
          <a:off x="1107392" y="1695094"/>
          <a:ext cx="251661" cy="301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2625" y="1720260"/>
        <a:ext cx="181195" cy="176163"/>
      </dsp:txXfrm>
    </dsp:sp>
    <dsp:sp modelId="{B2E5408B-E64B-4181-BBEB-058569807D4C}">
      <dsp:nvSpPr>
        <dsp:cNvPr id="0" name=""/>
        <dsp:cNvSpPr/>
      </dsp:nvSpPr>
      <dsp:spPr>
        <a:xfrm>
          <a:off x="329338" y="2013866"/>
          <a:ext cx="1807769" cy="671097"/>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院系管理员审核</a:t>
          </a:r>
        </a:p>
      </dsp:txBody>
      <dsp:txXfrm>
        <a:off x="348994" y="2033522"/>
        <a:ext cx="1768457" cy="631785"/>
      </dsp:txXfrm>
    </dsp:sp>
    <dsp:sp modelId="{C5DC49B1-595E-4649-A6C9-134F15369DE9}">
      <dsp:nvSpPr>
        <dsp:cNvPr id="0" name=""/>
        <dsp:cNvSpPr/>
      </dsp:nvSpPr>
      <dsp:spPr>
        <a:xfrm rot="5400000">
          <a:off x="1107392" y="2701741"/>
          <a:ext cx="251661" cy="301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2625" y="2726907"/>
        <a:ext cx="181195" cy="176163"/>
      </dsp:txXfrm>
    </dsp:sp>
    <dsp:sp modelId="{C07EEB8F-DDF2-40F5-BD2D-D3694A87EDB4}">
      <dsp:nvSpPr>
        <dsp:cNvPr id="0" name=""/>
        <dsp:cNvSpPr/>
      </dsp:nvSpPr>
      <dsp:spPr>
        <a:xfrm>
          <a:off x="329338" y="3020512"/>
          <a:ext cx="1807769" cy="671097"/>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校级管理员审核</a:t>
          </a:r>
        </a:p>
      </dsp:txBody>
      <dsp:txXfrm>
        <a:off x="348994" y="3040168"/>
        <a:ext cx="1768457" cy="631785"/>
      </dsp:txXfrm>
    </dsp:sp>
    <dsp:sp modelId="{452EB0AC-CE94-4F42-8182-901BBBC0808C}">
      <dsp:nvSpPr>
        <dsp:cNvPr id="0" name=""/>
        <dsp:cNvSpPr/>
      </dsp:nvSpPr>
      <dsp:spPr>
        <a:xfrm rot="5400000">
          <a:off x="1107392" y="3708387"/>
          <a:ext cx="251661" cy="301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2625" y="3733553"/>
        <a:ext cx="181195" cy="176163"/>
      </dsp:txXfrm>
    </dsp:sp>
    <dsp:sp modelId="{96A90BF2-988C-4784-9366-16CEDCE13AB0}">
      <dsp:nvSpPr>
        <dsp:cNvPr id="0" name=""/>
        <dsp:cNvSpPr/>
      </dsp:nvSpPr>
      <dsp:spPr>
        <a:xfrm>
          <a:off x="329338" y="4027158"/>
          <a:ext cx="1807769" cy="671097"/>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学生恢复网签资格</a:t>
          </a:r>
        </a:p>
      </dsp:txBody>
      <dsp:txXfrm>
        <a:off x="348994" y="4046814"/>
        <a:ext cx="1768457" cy="6317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9520D-040B-4577-A8B1-17892528764D}">
      <dsp:nvSpPr>
        <dsp:cNvPr id="0" name=""/>
        <dsp:cNvSpPr/>
      </dsp:nvSpPr>
      <dsp:spPr>
        <a:xfrm>
          <a:off x="333223" y="1797"/>
          <a:ext cx="1799999" cy="668794"/>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学生发起线下解约</a:t>
          </a:r>
        </a:p>
      </dsp:txBody>
      <dsp:txXfrm>
        <a:off x="352811" y="21385"/>
        <a:ext cx="1760823" cy="629618"/>
      </dsp:txXfrm>
    </dsp:sp>
    <dsp:sp modelId="{A50EE4B3-3CA3-47F9-810A-DCF54D20A055}">
      <dsp:nvSpPr>
        <dsp:cNvPr id="0" name=""/>
        <dsp:cNvSpPr/>
      </dsp:nvSpPr>
      <dsp:spPr>
        <a:xfrm rot="5400000">
          <a:off x="1107824" y="687312"/>
          <a:ext cx="250798" cy="3009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2936" y="712392"/>
        <a:ext cx="180575" cy="175559"/>
      </dsp:txXfrm>
    </dsp:sp>
    <dsp:sp modelId="{B2E5408B-E64B-4181-BBEB-058569807D4C}">
      <dsp:nvSpPr>
        <dsp:cNvPr id="0" name=""/>
        <dsp:cNvSpPr/>
      </dsp:nvSpPr>
      <dsp:spPr>
        <a:xfrm>
          <a:off x="333223" y="1004990"/>
          <a:ext cx="1799999" cy="668794"/>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院系管理员审核</a:t>
          </a:r>
        </a:p>
      </dsp:txBody>
      <dsp:txXfrm>
        <a:off x="352811" y="1024578"/>
        <a:ext cx="1760823" cy="629618"/>
      </dsp:txXfrm>
    </dsp:sp>
    <dsp:sp modelId="{C5DC49B1-595E-4649-A6C9-134F15369DE9}">
      <dsp:nvSpPr>
        <dsp:cNvPr id="0" name=""/>
        <dsp:cNvSpPr/>
      </dsp:nvSpPr>
      <dsp:spPr>
        <a:xfrm rot="5400000">
          <a:off x="1107824" y="1690505"/>
          <a:ext cx="250798" cy="3009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2936" y="1715585"/>
        <a:ext cx="180575" cy="175559"/>
      </dsp:txXfrm>
    </dsp:sp>
    <dsp:sp modelId="{C07EEB8F-DDF2-40F5-BD2D-D3694A87EDB4}">
      <dsp:nvSpPr>
        <dsp:cNvPr id="0" name=""/>
        <dsp:cNvSpPr/>
      </dsp:nvSpPr>
      <dsp:spPr>
        <a:xfrm>
          <a:off x="333223" y="2008182"/>
          <a:ext cx="1799999" cy="668794"/>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校级管理员审核</a:t>
          </a:r>
        </a:p>
      </dsp:txBody>
      <dsp:txXfrm>
        <a:off x="352811" y="2027770"/>
        <a:ext cx="1760823" cy="629618"/>
      </dsp:txXfrm>
    </dsp:sp>
    <dsp:sp modelId="{452EB0AC-CE94-4F42-8182-901BBBC0808C}">
      <dsp:nvSpPr>
        <dsp:cNvPr id="0" name=""/>
        <dsp:cNvSpPr/>
      </dsp:nvSpPr>
      <dsp:spPr>
        <a:xfrm rot="5400000">
          <a:off x="1107824" y="2693697"/>
          <a:ext cx="250798" cy="3009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latin typeface="微软雅黑" panose="020B0503020204020204" pitchFamily="34" charset="-122"/>
            <a:ea typeface="微软雅黑" panose="020B0503020204020204" pitchFamily="34" charset="-122"/>
          </a:endParaRPr>
        </a:p>
      </dsp:txBody>
      <dsp:txXfrm rot="-5400000">
        <a:off x="1142936" y="2718777"/>
        <a:ext cx="180575" cy="175559"/>
      </dsp:txXfrm>
    </dsp:sp>
    <dsp:sp modelId="{96A90BF2-988C-4784-9366-16CEDCE13AB0}">
      <dsp:nvSpPr>
        <dsp:cNvPr id="0" name=""/>
        <dsp:cNvSpPr/>
      </dsp:nvSpPr>
      <dsp:spPr>
        <a:xfrm>
          <a:off x="333223" y="3011375"/>
          <a:ext cx="1799999" cy="668794"/>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学生恢复网签资格</a:t>
          </a:r>
        </a:p>
      </dsp:txBody>
      <dsp:txXfrm>
        <a:off x="352811" y="3030963"/>
        <a:ext cx="1760823" cy="6296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512692-3067-4A48-B015-15311C146B48}"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512692-3067-4A48-B015-15311C146B48}"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512692-3067-4A48-B015-15311C146B48}"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512692-3067-4A48-B015-15311C146B48}"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512692-3067-4A48-B015-15311C146B48}"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512692-3067-4A48-B015-15311C146B48}"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512692-3067-4A48-B015-15311C146B48}" type="slidenum">
              <a:rPr lang="zh-CN" altLang="en-US" smtClean="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512692-3067-4A48-B015-15311C146B48}"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512692-3067-4A48-B015-15311C146B48}" type="slidenum">
              <a:rPr lang="zh-CN" altLang="en-US" smtClean="0"/>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512692-3067-4A48-B015-15311C146B48}" type="slidenum">
              <a:rPr lang="zh-CN" altLang="en-US" smtClean="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512692-3067-4A48-B015-15311C146B48}"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512692-3067-4A48-B015-15311C146B48}"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512692-3067-4A48-B015-15311C146B48}" type="slidenum">
              <a:rPr lang="zh-CN" altLang="en-US" smtClean="0"/>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512692-3067-4A48-B015-15311C146B48}"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512692-3067-4A48-B015-15311C146B48}"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512692-3067-4A48-B015-15311C146B48}"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512692-3067-4A48-B015-15311C146B48}"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512692-3067-4A48-B015-15311C146B48}"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512692-3067-4A48-B015-15311C146B48}"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512692-3067-4A48-B015-15311C146B48}"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512692-3067-4A48-B015-15311C146B48}"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矩形 2"/>
          <p:cNvSpPr/>
          <p:nvPr userDrawn="1"/>
        </p:nvSpPr>
        <p:spPr>
          <a:xfrm>
            <a:off x="0" y="1"/>
            <a:ext cx="12192000" cy="934719"/>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0" y="0"/>
            <a:ext cx="12192000" cy="1465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占位符 7"/>
          <p:cNvSpPr>
            <a:spLocks noGrp="1"/>
          </p:cNvSpPr>
          <p:nvPr>
            <p:ph type="body" sz="quarter" idx="10" hasCustomPrompt="1"/>
          </p:nvPr>
        </p:nvSpPr>
        <p:spPr>
          <a:xfrm>
            <a:off x="659004" y="258233"/>
            <a:ext cx="5304916" cy="529569"/>
          </a:xfrm>
          <a:prstGeom prst="rect">
            <a:avLst/>
          </a:prstGeom>
          <a:ln w="12700" cmpd="sng">
            <a:noFill/>
          </a:ln>
        </p:spPr>
        <p:txBody>
          <a:bodyPr vert="horz" anchor="ctr"/>
          <a:lstStyle>
            <a:lvl1pPr marL="0" indent="0" algn="l">
              <a:lnSpc>
                <a:spcPct val="100000"/>
              </a:lnSpc>
              <a:buNone/>
              <a:def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diagramColors" Target="../diagrams/colors8.xml"/><Relationship Id="rId8" Type="http://schemas.openxmlformats.org/officeDocument/2006/relationships/diagramQuickStyle" Target="../diagrams/quickStyle8.xml"/><Relationship Id="rId7" Type="http://schemas.openxmlformats.org/officeDocument/2006/relationships/diagramLayout" Target="../diagrams/layout8.xml"/><Relationship Id="rId6" Type="http://schemas.openxmlformats.org/officeDocument/2006/relationships/diagramData" Target="../diagrams/data8.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2" Type="http://schemas.openxmlformats.org/officeDocument/2006/relationships/notesSlide" Target="../notesSlides/notesSlide9.xml"/><Relationship Id="rId21" Type="http://schemas.openxmlformats.org/officeDocument/2006/relationships/slideLayout" Target="../slideLayouts/slideLayout12.xml"/><Relationship Id="rId20" Type="http://schemas.microsoft.com/office/2007/relationships/diagramDrawing" Target="../diagrams/drawing10.xml"/><Relationship Id="rId2" Type="http://schemas.openxmlformats.org/officeDocument/2006/relationships/diagramLayout" Target="../diagrams/layout7.xml"/><Relationship Id="rId19" Type="http://schemas.openxmlformats.org/officeDocument/2006/relationships/diagramColors" Target="../diagrams/colors10.xml"/><Relationship Id="rId18" Type="http://schemas.openxmlformats.org/officeDocument/2006/relationships/diagramQuickStyle" Target="../diagrams/quickStyle10.xml"/><Relationship Id="rId17" Type="http://schemas.openxmlformats.org/officeDocument/2006/relationships/diagramLayout" Target="../diagrams/layout10.xml"/><Relationship Id="rId16" Type="http://schemas.openxmlformats.org/officeDocument/2006/relationships/diagramData" Target="../diagrams/data10.xml"/><Relationship Id="rId15" Type="http://schemas.microsoft.com/office/2007/relationships/diagramDrawing" Target="../diagrams/drawing9.xml"/><Relationship Id="rId14" Type="http://schemas.openxmlformats.org/officeDocument/2006/relationships/diagramColors" Target="../diagrams/colors9.xml"/><Relationship Id="rId13" Type="http://schemas.openxmlformats.org/officeDocument/2006/relationships/diagramQuickStyle" Target="../diagrams/quickStyle9.xml"/><Relationship Id="rId12" Type="http://schemas.openxmlformats.org/officeDocument/2006/relationships/diagramLayout" Target="../diagrams/layout9.xml"/><Relationship Id="rId11" Type="http://schemas.openxmlformats.org/officeDocument/2006/relationships/diagramData" Target="../diagrams/data9.xml"/><Relationship Id="rId10" Type="http://schemas.microsoft.com/office/2007/relationships/diagramDrawing" Target="../diagrams/drawing8.xml"/><Relationship Id="rId1"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12.xml"/><Relationship Id="rId7" Type="http://schemas.microsoft.com/office/2007/relationships/diagramDrawing" Target="../diagrams/drawing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3" Type="http://schemas.openxmlformats.org/officeDocument/2006/relationships/diagramData" Target="../diagrams/data12.xml"/><Relationship Id="rId2" Type="http://schemas.openxmlformats.org/officeDocument/2006/relationships/image" Target="../media/image19.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2.xml"/><Relationship Id="rId6" Type="http://schemas.openxmlformats.org/officeDocument/2006/relationships/image" Target="../media/image20.png"/><Relationship Id="rId5" Type="http://schemas.microsoft.com/office/2007/relationships/diagramDrawing" Target="../diagrams/drawing13.xml"/><Relationship Id="rId4" Type="http://schemas.openxmlformats.org/officeDocument/2006/relationships/diagramColors" Target="../diagrams/colors13.xml"/><Relationship Id="rId3" Type="http://schemas.openxmlformats.org/officeDocument/2006/relationships/diagramQuickStyle" Target="../diagrams/quickStyle13.xml"/><Relationship Id="rId2" Type="http://schemas.openxmlformats.org/officeDocument/2006/relationships/diagramLayout" Target="../diagrams/layout13.xml"/><Relationship Id="rId1" Type="http://schemas.openxmlformats.org/officeDocument/2006/relationships/diagramData" Target="../diagrams/data13.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2.xml"/><Relationship Id="rId6" Type="http://schemas.openxmlformats.org/officeDocument/2006/relationships/image" Target="../media/image22.png"/><Relationship Id="rId5" Type="http://schemas.microsoft.com/office/2007/relationships/diagramDrawing" Target="../diagrams/drawing15.xml"/><Relationship Id="rId4" Type="http://schemas.openxmlformats.org/officeDocument/2006/relationships/diagramColors" Target="../diagrams/colors15.xml"/><Relationship Id="rId3" Type="http://schemas.openxmlformats.org/officeDocument/2006/relationships/diagramQuickStyle" Target="../diagrams/quickStyle15.xml"/><Relationship Id="rId2" Type="http://schemas.openxmlformats.org/officeDocument/2006/relationships/diagramLayout" Target="../diagrams/layout15.xml"/><Relationship Id="rId1" Type="http://schemas.openxmlformats.org/officeDocument/2006/relationships/diagramData" Target="../diagrams/data15.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12.xml"/><Relationship Id="rId6" Type="http://schemas.openxmlformats.org/officeDocument/2006/relationships/image" Target="../media/image23.png"/><Relationship Id="rId5" Type="http://schemas.microsoft.com/office/2007/relationships/diagramDrawing" Target="../diagrams/drawing16.xml"/><Relationship Id="rId4" Type="http://schemas.openxmlformats.org/officeDocument/2006/relationships/diagramColors" Target="../diagrams/colors16.xml"/><Relationship Id="rId3" Type="http://schemas.openxmlformats.org/officeDocument/2006/relationships/diagramQuickStyle" Target="../diagrams/quickStyle16.xml"/><Relationship Id="rId2" Type="http://schemas.openxmlformats.org/officeDocument/2006/relationships/diagramLayout" Target="../diagrams/layout16.xml"/><Relationship Id="rId1" Type="http://schemas.openxmlformats.org/officeDocument/2006/relationships/diagramData" Target="../diagrams/data16.xml"/></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12.xml"/><Relationship Id="rId7" Type="http://schemas.openxmlformats.org/officeDocument/2006/relationships/image" Target="../media/image25.png"/><Relationship Id="rId6" Type="http://schemas.openxmlformats.org/officeDocument/2006/relationships/image" Target="../media/image24.png"/><Relationship Id="rId5" Type="http://schemas.microsoft.com/office/2007/relationships/diagramDrawing" Target="../diagrams/drawing17.xml"/><Relationship Id="rId4" Type="http://schemas.openxmlformats.org/officeDocument/2006/relationships/diagramColors" Target="../diagrams/colors17.xml"/><Relationship Id="rId3" Type="http://schemas.openxmlformats.org/officeDocument/2006/relationships/diagramQuickStyle" Target="../diagrams/quickStyle17.xml"/><Relationship Id="rId2" Type="http://schemas.openxmlformats.org/officeDocument/2006/relationships/diagramLayout" Target="../diagrams/layout17.xml"/><Relationship Id="rId1" Type="http://schemas.openxmlformats.org/officeDocument/2006/relationships/diagramData" Target="../diagrams/data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12.xml"/><Relationship Id="rId5" Type="http://schemas.microsoft.com/office/2007/relationships/diagramDrawing" Target="../diagrams/drawing18.xml"/><Relationship Id="rId4" Type="http://schemas.openxmlformats.org/officeDocument/2006/relationships/diagramColors" Target="../diagrams/colors18.xml"/><Relationship Id="rId3" Type="http://schemas.openxmlformats.org/officeDocument/2006/relationships/diagramQuickStyle" Target="../diagrams/quickStyle18.xml"/><Relationship Id="rId2" Type="http://schemas.openxmlformats.org/officeDocument/2006/relationships/diagramLayout" Target="../diagrams/layout18.xml"/><Relationship Id="rId1" Type="http://schemas.openxmlformats.org/officeDocument/2006/relationships/diagramData" Target="../diagrams/data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2.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12.xml"/><Relationship Id="rId7" Type="http://schemas.microsoft.com/office/2007/relationships/diagramDrawing" Target="../diagrams/drawin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3" Type="http://schemas.openxmlformats.org/officeDocument/2006/relationships/diagramData" Target="../diagrams/data2.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2.xml"/><Relationship Id="rId6" Type="http://schemas.openxmlformats.org/officeDocument/2006/relationships/image" Target="../media/image8.pn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1" Type="http://schemas.openxmlformats.org/officeDocument/2006/relationships/notesSlide" Target="../notesSlides/notesSlide6.xml"/><Relationship Id="rId10" Type="http://schemas.openxmlformats.org/officeDocument/2006/relationships/slideLayout" Target="../slideLayouts/slideLayout12.xml"/><Relationship Id="rId1"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2.xml"/><Relationship Id="rId6" Type="http://schemas.openxmlformats.org/officeDocument/2006/relationships/image" Target="../media/image13.png"/><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4.png"/><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0" Type="http://schemas.openxmlformats.org/officeDocument/2006/relationships/notesSlide" Target="../notesSlides/notesSlide8.xml"/><Relationship Id="rId1"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4130" y="425696"/>
            <a:ext cx="2755237" cy="654399"/>
          </a:xfrm>
          <a:prstGeom prst="rect">
            <a:avLst/>
          </a:prstGeom>
        </p:spPr>
      </p:pic>
      <p:sp>
        <p:nvSpPr>
          <p:cNvPr id="7" name="文本框 6"/>
          <p:cNvSpPr txBox="1"/>
          <p:nvPr/>
        </p:nvSpPr>
        <p:spPr>
          <a:xfrm>
            <a:off x="5308580" y="4306473"/>
            <a:ext cx="1398270" cy="337185"/>
          </a:xfrm>
          <a:prstGeom prst="rect">
            <a:avLst/>
          </a:prstGeom>
          <a:noFill/>
        </p:spPr>
        <p:txBody>
          <a:bodyPr wrap="non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cs typeface="Segoe UI Black" panose="020B0A02040204020203" pitchFamily="34" charset="0"/>
              </a:rPr>
              <a:t>2021-04-20</a:t>
            </a:r>
            <a:endParaRPr lang="en-US" altLang="zh-CN" sz="1600" dirty="0">
              <a:solidFill>
                <a:schemeClr val="bg1"/>
              </a:solidFill>
              <a:latin typeface="微软雅黑" panose="020B0503020204020204" pitchFamily="34" charset="-122"/>
              <a:ea typeface="微软雅黑" panose="020B0503020204020204" pitchFamily="34" charset="-122"/>
              <a:cs typeface="Segoe UI Black" panose="020B0A02040204020203" pitchFamily="34" charset="0"/>
            </a:endParaRPr>
          </a:p>
        </p:txBody>
      </p:sp>
      <p:sp>
        <p:nvSpPr>
          <p:cNvPr id="8" name="文本框 7"/>
          <p:cNvSpPr txBox="1"/>
          <p:nvPr/>
        </p:nvSpPr>
        <p:spPr>
          <a:xfrm>
            <a:off x="914400" y="1667235"/>
            <a:ext cx="10260918" cy="1200329"/>
          </a:xfrm>
          <a:prstGeom prst="rect">
            <a:avLst/>
          </a:prstGeom>
          <a:noFill/>
        </p:spPr>
        <p:txBody>
          <a:bodyPr wrap="square" rtlCol="0">
            <a:spAutoFit/>
          </a:bodyPr>
          <a:lstStyle/>
          <a:p>
            <a:pPr algn="ctr"/>
            <a:r>
              <a:rPr kumimoji="1" lang="zh-CN" altLang="en-US" sz="7200" b="1" spc="600" dirty="0">
                <a:solidFill>
                  <a:schemeClr val="bg1"/>
                </a:solidFill>
                <a:effectLst>
                  <a:innerShdw blurRad="63500" dist="63500" dir="16200000">
                    <a:prstClr val="black">
                      <a:alpha val="20000"/>
                    </a:prstClr>
                  </a:innerShdw>
                </a:effectLst>
                <a:latin typeface="+mj-lt"/>
                <a:ea typeface="微软雅黑" panose="020B0503020204020204" pitchFamily="34" charset="-122"/>
                <a:cs typeface="微软雅黑" panose="020B0503020204020204" pitchFamily="34" charset="-122"/>
              </a:rPr>
              <a:t>北疆就业网</a:t>
            </a:r>
            <a:endParaRPr kumimoji="1" lang="zh-CN" altLang="en-US" sz="7200" b="1" spc="600" dirty="0">
              <a:solidFill>
                <a:schemeClr val="bg1"/>
              </a:solidFill>
              <a:effectLst>
                <a:innerShdw blurRad="63500" dist="63500" dir="16200000">
                  <a:prstClr val="black">
                    <a:alpha val="20000"/>
                  </a:prstClr>
                </a:innerShdw>
              </a:effectLst>
              <a:latin typeface="+mj-lt"/>
              <a:ea typeface="微软雅黑" panose="020B0503020204020204" pitchFamily="34" charset="-122"/>
              <a:cs typeface="微软雅黑" panose="020B0503020204020204" pitchFamily="34" charset="-122"/>
            </a:endParaRPr>
          </a:p>
        </p:txBody>
      </p:sp>
      <p:sp>
        <p:nvSpPr>
          <p:cNvPr id="9" name="文本框 8"/>
          <p:cNvSpPr txBox="1"/>
          <p:nvPr/>
        </p:nvSpPr>
        <p:spPr>
          <a:xfrm>
            <a:off x="3654425" y="3298825"/>
            <a:ext cx="4901565" cy="645160"/>
          </a:xfrm>
          <a:prstGeom prst="rect">
            <a:avLst/>
          </a:prstGeom>
          <a:noFill/>
        </p:spPr>
        <p:txBody>
          <a:bodyPr wrap="square" rtlCol="0">
            <a:spAutoFit/>
          </a:bodyPr>
          <a:lstStyle/>
          <a:p>
            <a:pPr algn="ctr"/>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就业管理模块功能讲解</a:t>
            </a:r>
            <a:endPar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69447" y="1069751"/>
            <a:ext cx="4924388" cy="558689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sz="quarter" idx="10"/>
          </p:nvPr>
        </p:nvSpPr>
        <p:spPr>
          <a:xfrm>
            <a:off x="659003" y="258233"/>
            <a:ext cx="7350259" cy="529569"/>
          </a:xfrm>
        </p:spPr>
        <p:txBody>
          <a:bodyPr/>
          <a:lstStyle/>
          <a:p>
            <a:r>
              <a:rPr kumimoji="1" lang="en-US" altLang="zh-CN" dirty="0"/>
              <a:t>4.3  </a:t>
            </a:r>
            <a:r>
              <a:rPr kumimoji="1" lang="zh-CN" altLang="en-US" dirty="0"/>
              <a:t>解约办理</a:t>
            </a:r>
            <a:endParaRPr kumimoji="1" lang="zh-CN" altLang="en-US" dirty="0"/>
          </a:p>
        </p:txBody>
      </p:sp>
      <p:graphicFrame>
        <p:nvGraphicFramePr>
          <p:cNvPr id="3" name="图示 2"/>
          <p:cNvGraphicFramePr/>
          <p:nvPr/>
        </p:nvGraphicFramePr>
        <p:xfrm>
          <a:off x="930597" y="1761953"/>
          <a:ext cx="2466447" cy="469883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23" name="组合 22"/>
          <p:cNvGrpSpPr/>
          <p:nvPr/>
        </p:nvGrpSpPr>
        <p:grpSpPr>
          <a:xfrm>
            <a:off x="1064080" y="1171277"/>
            <a:ext cx="2200324" cy="424746"/>
            <a:chOff x="275065" y="1006034"/>
            <a:chExt cx="1897809" cy="670308"/>
          </a:xfrm>
        </p:grpSpPr>
        <p:sp>
          <p:nvSpPr>
            <p:cNvPr id="24" name="圆角矩形 23"/>
            <p:cNvSpPr/>
            <p:nvPr/>
          </p:nvSpPr>
          <p:spPr>
            <a:xfrm>
              <a:off x="275065" y="1006034"/>
              <a:ext cx="1897809" cy="670308"/>
            </a:xfrm>
            <a:prstGeom prst="roundRect">
              <a:avLst>
                <a:gd name="adj" fmla="val 10000"/>
              </a:avLst>
            </a:prstGeom>
            <a:solidFill>
              <a:srgbClr val="FF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圆角矩形 4"/>
            <p:cNvSpPr/>
            <p:nvPr/>
          </p:nvSpPr>
          <p:spPr>
            <a:xfrm>
              <a:off x="294698" y="1025667"/>
              <a:ext cx="1858543" cy="631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a:latin typeface="微软雅黑" panose="020B0503020204020204" pitchFamily="34" charset="-122"/>
                  <a:ea typeface="微软雅黑" panose="020B0503020204020204" pitchFamily="34" charset="-122"/>
                </a:rPr>
                <a:t>单位用户</a:t>
              </a:r>
              <a:endParaRPr lang="zh-CN" altLang="en-US" sz="1600" kern="1200" dirty="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219101" y="1168225"/>
            <a:ext cx="4005709" cy="424746"/>
            <a:chOff x="275065" y="1006034"/>
            <a:chExt cx="1897809" cy="670308"/>
          </a:xfrm>
        </p:grpSpPr>
        <p:sp>
          <p:nvSpPr>
            <p:cNvPr id="27" name="圆角矩形 26"/>
            <p:cNvSpPr/>
            <p:nvPr/>
          </p:nvSpPr>
          <p:spPr>
            <a:xfrm>
              <a:off x="275065" y="1006034"/>
              <a:ext cx="1897809" cy="670308"/>
            </a:xfrm>
            <a:prstGeom prst="roundRect">
              <a:avLst>
                <a:gd name="adj" fmla="val 10000"/>
              </a:avLst>
            </a:prstGeom>
            <a:solidFill>
              <a:srgbClr val="FF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圆角矩形 4"/>
            <p:cNvSpPr/>
            <p:nvPr/>
          </p:nvSpPr>
          <p:spPr>
            <a:xfrm>
              <a:off x="294698" y="1025667"/>
              <a:ext cx="1858543" cy="631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rPr>
                <a:t>学生用户</a:t>
              </a:r>
              <a:endParaRPr lang="zh-CN" altLang="en-US" sz="1600" dirty="0">
                <a:latin typeface="微软雅黑" panose="020B0503020204020204" pitchFamily="34" charset="-122"/>
                <a:ea typeface="微软雅黑" panose="020B0503020204020204" pitchFamily="34" charset="-122"/>
              </a:endParaRPr>
            </a:p>
          </p:txBody>
        </p:sp>
      </p:grpSp>
      <p:graphicFrame>
        <p:nvGraphicFramePr>
          <p:cNvPr id="29" name="图示 28"/>
          <p:cNvGraphicFramePr/>
          <p:nvPr/>
        </p:nvGraphicFramePr>
        <p:xfrm>
          <a:off x="3979431" y="1764705"/>
          <a:ext cx="2466447" cy="46988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0" name="图示 29"/>
          <p:cNvGraphicFramePr/>
          <p:nvPr/>
        </p:nvGraphicFramePr>
        <p:xfrm>
          <a:off x="5997612" y="1767592"/>
          <a:ext cx="2466447" cy="368196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31" name="图示 30"/>
          <p:cNvGraphicFramePr/>
          <p:nvPr/>
        </p:nvGraphicFramePr>
        <p:xfrm>
          <a:off x="8969101" y="1767592"/>
          <a:ext cx="2466447" cy="1715879"/>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pSp>
        <p:nvGrpSpPr>
          <p:cNvPr id="32" name="组合 31"/>
          <p:cNvGrpSpPr/>
          <p:nvPr/>
        </p:nvGrpSpPr>
        <p:grpSpPr>
          <a:xfrm>
            <a:off x="9102163" y="1173418"/>
            <a:ext cx="2200324" cy="424746"/>
            <a:chOff x="275065" y="1006034"/>
            <a:chExt cx="1897809" cy="670308"/>
          </a:xfrm>
        </p:grpSpPr>
        <p:sp>
          <p:nvSpPr>
            <p:cNvPr id="33" name="圆角矩形 32"/>
            <p:cNvSpPr/>
            <p:nvPr/>
          </p:nvSpPr>
          <p:spPr>
            <a:xfrm>
              <a:off x="275065" y="1006034"/>
              <a:ext cx="1897809" cy="670308"/>
            </a:xfrm>
            <a:prstGeom prst="roundRect">
              <a:avLst>
                <a:gd name="adj" fmla="val 10000"/>
              </a:avLst>
            </a:prstGeom>
            <a:solidFill>
              <a:srgbClr val="FF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圆角矩形 4"/>
            <p:cNvSpPr/>
            <p:nvPr/>
          </p:nvSpPr>
          <p:spPr>
            <a:xfrm>
              <a:off x="294698" y="1025667"/>
              <a:ext cx="1858543" cy="631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a:latin typeface="微软雅黑" panose="020B0503020204020204" pitchFamily="34" charset="-122"/>
                  <a:ea typeface="微软雅黑" panose="020B0503020204020204" pitchFamily="34" charset="-122"/>
                </a:rPr>
                <a:t>管理员用户</a:t>
              </a:r>
              <a:endParaRPr lang="zh-CN" altLang="en-US" sz="1600" kern="12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59003" y="258233"/>
            <a:ext cx="7350259" cy="529569"/>
          </a:xfrm>
        </p:spPr>
        <p:txBody>
          <a:bodyPr/>
          <a:lstStyle/>
          <a:p>
            <a:r>
              <a:rPr kumimoji="1" lang="en-US" altLang="zh-CN" dirty="0"/>
              <a:t>4.3.1 </a:t>
            </a:r>
            <a:r>
              <a:rPr kumimoji="1" lang="zh-CN" altLang="en-US" dirty="0"/>
              <a:t>解约办理（发起解约）</a:t>
            </a:r>
            <a:endParaRPr kumimoji="1" lang="zh-CN" altLang="en-US" dirty="0"/>
          </a:p>
        </p:txBody>
      </p:sp>
      <p:cxnSp>
        <p:nvCxnSpPr>
          <p:cNvPr id="9" name="直接连接符 8"/>
          <p:cNvCxnSpPr/>
          <p:nvPr/>
        </p:nvCxnSpPr>
        <p:spPr>
          <a:xfrm>
            <a:off x="2963537" y="1518871"/>
            <a:ext cx="0" cy="4441254"/>
          </a:xfrm>
          <a:prstGeom prst="line">
            <a:avLst/>
          </a:prstGeom>
          <a:ln>
            <a:solidFill>
              <a:srgbClr val="F23C00"/>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3258273" y="1195743"/>
            <a:ext cx="8553521" cy="867930"/>
          </a:xfrm>
          <a:prstGeom prst="rect">
            <a:avLst/>
          </a:prstGeom>
          <a:noFill/>
        </p:spPr>
        <p:txBody>
          <a:bodyPr wrap="square" rtlCol="0">
            <a:spAutoFit/>
          </a:body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单位发起解约：可在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解约中心</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已签约成功学生列表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中，对学生发起解约申请。</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学生发起解约：可在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解除办理</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中，对单位发起解约申请。</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无论单位或学生，在申请解约时需填写</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字以内的解除原因，提交后等待同意解约。</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5" name="图片 44"/>
          <p:cNvPicPr>
            <a:picLocks noChangeAspect="1"/>
          </p:cNvPicPr>
          <p:nvPr/>
        </p:nvPicPr>
        <p:blipFill>
          <a:blip r:embed="rId1"/>
          <a:stretch>
            <a:fillRect/>
          </a:stretch>
        </p:blipFill>
        <p:spPr>
          <a:xfrm>
            <a:off x="3283284" y="2274667"/>
            <a:ext cx="8337255" cy="4157016"/>
          </a:xfrm>
          <a:prstGeom prst="rect">
            <a:avLst/>
          </a:prstGeom>
          <a:ln>
            <a:solidFill>
              <a:schemeClr val="tx2">
                <a:lumMod val="60000"/>
                <a:lumOff val="40000"/>
              </a:schemeClr>
            </a:solidFill>
          </a:ln>
        </p:spPr>
      </p:pic>
      <p:graphicFrame>
        <p:nvGraphicFramePr>
          <p:cNvPr id="26" name="图示 25"/>
          <p:cNvGraphicFramePr/>
          <p:nvPr/>
        </p:nvGraphicFramePr>
        <p:xfrm>
          <a:off x="297456" y="1476998"/>
          <a:ext cx="2522862" cy="4814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59003" y="258233"/>
            <a:ext cx="7350259" cy="529569"/>
          </a:xfrm>
        </p:spPr>
        <p:txBody>
          <a:bodyPr/>
          <a:lstStyle/>
          <a:p>
            <a:r>
              <a:rPr kumimoji="1" lang="en-US" altLang="zh-CN" dirty="0"/>
              <a:t>4.3.2  </a:t>
            </a:r>
            <a:r>
              <a:rPr kumimoji="1" lang="zh-CN" altLang="en-US" dirty="0"/>
              <a:t>解约办理（同意解约）</a:t>
            </a:r>
            <a:endParaRPr kumimoji="1" lang="zh-CN" altLang="en-US" dirty="0"/>
          </a:p>
        </p:txBody>
      </p:sp>
      <p:cxnSp>
        <p:nvCxnSpPr>
          <p:cNvPr id="9" name="直接连接符 8"/>
          <p:cNvCxnSpPr/>
          <p:nvPr/>
        </p:nvCxnSpPr>
        <p:spPr>
          <a:xfrm>
            <a:off x="2963537" y="1518871"/>
            <a:ext cx="0" cy="4441254"/>
          </a:xfrm>
          <a:prstGeom prst="line">
            <a:avLst/>
          </a:prstGeom>
          <a:ln>
            <a:solidFill>
              <a:srgbClr val="F23C00"/>
            </a:solidFill>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rotWithShape="1">
          <a:blip r:embed="rId1"/>
          <a:srcRect l="18404" t="57948"/>
          <a:stretch>
            <a:fillRect/>
          </a:stretch>
        </p:blipFill>
        <p:spPr>
          <a:xfrm>
            <a:off x="5544404" y="2446243"/>
            <a:ext cx="6065909" cy="1457741"/>
          </a:xfrm>
          <a:prstGeom prst="rect">
            <a:avLst/>
          </a:prstGeom>
          <a:ln>
            <a:solidFill>
              <a:schemeClr val="tx2">
                <a:lumMod val="60000"/>
                <a:lumOff val="40000"/>
              </a:schemeClr>
            </a:solidFill>
          </a:ln>
        </p:spPr>
      </p:pic>
      <p:pic>
        <p:nvPicPr>
          <p:cNvPr id="24" name="图片 23"/>
          <p:cNvPicPr>
            <a:picLocks noChangeAspect="1"/>
          </p:cNvPicPr>
          <p:nvPr/>
        </p:nvPicPr>
        <p:blipFill rotWithShape="1">
          <a:blip r:embed="rId2"/>
          <a:srcRect l="1" r="664"/>
          <a:stretch>
            <a:fillRect/>
          </a:stretch>
        </p:blipFill>
        <p:spPr>
          <a:xfrm>
            <a:off x="5593425" y="4450323"/>
            <a:ext cx="6016888" cy="1514286"/>
          </a:xfrm>
          <a:prstGeom prst="rect">
            <a:avLst/>
          </a:prstGeom>
          <a:ln>
            <a:solidFill>
              <a:schemeClr val="tx2">
                <a:lumMod val="60000"/>
                <a:lumOff val="40000"/>
              </a:schemeClr>
            </a:solidFill>
          </a:ln>
        </p:spPr>
      </p:pic>
      <p:sp>
        <p:nvSpPr>
          <p:cNvPr id="25" name="矩形 24"/>
          <p:cNvSpPr/>
          <p:nvPr/>
        </p:nvSpPr>
        <p:spPr>
          <a:xfrm>
            <a:off x="3321699" y="3025933"/>
            <a:ext cx="1569660" cy="396583"/>
          </a:xfrm>
          <a:prstGeom prst="rect">
            <a:avLst/>
          </a:prstGeom>
        </p:spPr>
        <p:txBody>
          <a:bodyPr wrap="none">
            <a:spAutoFit/>
          </a:bodyPr>
          <a:lstStyle/>
          <a:p>
            <a:pPr>
              <a:lnSpc>
                <a:spcPct val="120000"/>
              </a:lnSpc>
            </a:pPr>
            <a:r>
              <a:rPr lang="zh-CN" altLang="en-US" b="1" dirty="0">
                <a:solidFill>
                  <a:srgbClr val="FF0000"/>
                </a:solidFill>
                <a:latin typeface="微软雅黑" panose="020B0503020204020204" pitchFamily="34" charset="-122"/>
                <a:ea typeface="微软雅黑" panose="020B0503020204020204" pitchFamily="34" charset="-122"/>
              </a:rPr>
              <a:t>学生同意解约</a:t>
            </a:r>
            <a:endParaRPr lang="en-US" altLang="zh-CN" dirty="0">
              <a:solidFill>
                <a:srgbClr val="FF0000"/>
              </a:solidFill>
              <a:latin typeface="微软雅黑" panose="020B0503020204020204" pitchFamily="34" charset="-122"/>
              <a:ea typeface="微软雅黑" panose="020B0503020204020204" pitchFamily="34" charset="-122"/>
            </a:endParaRPr>
          </a:p>
        </p:txBody>
      </p:sp>
      <p:sp>
        <p:nvSpPr>
          <p:cNvPr id="26" name="下箭头 25"/>
          <p:cNvSpPr/>
          <p:nvPr/>
        </p:nvSpPr>
        <p:spPr>
          <a:xfrm rot="16200000">
            <a:off x="5042225" y="3032668"/>
            <a:ext cx="252028" cy="360040"/>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矩形 26"/>
          <p:cNvSpPr/>
          <p:nvPr/>
        </p:nvSpPr>
        <p:spPr>
          <a:xfrm>
            <a:off x="3317339" y="4941032"/>
            <a:ext cx="1569660" cy="424732"/>
          </a:xfrm>
          <a:prstGeom prst="rect">
            <a:avLst/>
          </a:prstGeom>
        </p:spPr>
        <p:txBody>
          <a:bodyPr wrap="none">
            <a:spAutoFit/>
          </a:bodyPr>
          <a:lstStyle/>
          <a:p>
            <a:pPr>
              <a:lnSpc>
                <a:spcPct val="120000"/>
              </a:lnSpc>
            </a:pPr>
            <a:r>
              <a:rPr lang="zh-CN" altLang="en-US" b="1" dirty="0">
                <a:solidFill>
                  <a:srgbClr val="FF0000"/>
                </a:solidFill>
                <a:latin typeface="微软雅黑" panose="020B0503020204020204" pitchFamily="34" charset="-122"/>
                <a:ea typeface="微软雅黑" panose="020B0503020204020204" pitchFamily="34" charset="-122"/>
              </a:rPr>
              <a:t>单位同意解约</a:t>
            </a:r>
            <a:endParaRPr lang="en-US" altLang="zh-CN" dirty="0">
              <a:solidFill>
                <a:srgbClr val="FF0000"/>
              </a:solidFill>
              <a:latin typeface="微软雅黑" panose="020B0503020204020204" pitchFamily="34" charset="-122"/>
              <a:ea typeface="微软雅黑" panose="020B0503020204020204" pitchFamily="34" charset="-122"/>
            </a:endParaRPr>
          </a:p>
        </p:txBody>
      </p:sp>
      <p:sp>
        <p:nvSpPr>
          <p:cNvPr id="28" name="下箭头 27"/>
          <p:cNvSpPr/>
          <p:nvPr/>
        </p:nvSpPr>
        <p:spPr>
          <a:xfrm rot="16200000">
            <a:off x="5037865" y="4947767"/>
            <a:ext cx="252028" cy="360040"/>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aphicFrame>
        <p:nvGraphicFramePr>
          <p:cNvPr id="32" name="图示 31"/>
          <p:cNvGraphicFramePr/>
          <p:nvPr/>
        </p:nvGraphicFramePr>
        <p:xfrm>
          <a:off x="297456" y="1476998"/>
          <a:ext cx="2522862" cy="481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文本框 32"/>
          <p:cNvSpPr txBox="1"/>
          <p:nvPr/>
        </p:nvSpPr>
        <p:spPr>
          <a:xfrm>
            <a:off x="3175150" y="1214172"/>
            <a:ext cx="8553521" cy="609398"/>
          </a:xfrm>
          <a:prstGeom prst="rect">
            <a:avLst/>
          </a:prstGeom>
          <a:noFill/>
        </p:spPr>
        <p:txBody>
          <a:bodyPr wrap="square" rtlCol="0">
            <a:spAutoFit/>
          </a:body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线上签约的单位或学生，在对方发起解约申请后，可在解约办理模块中，查看解约详情，选择同意解约或暂不处理。</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59003" y="258233"/>
            <a:ext cx="7350259" cy="529569"/>
          </a:xfrm>
        </p:spPr>
        <p:txBody>
          <a:bodyPr/>
          <a:lstStyle/>
          <a:p>
            <a:r>
              <a:rPr kumimoji="1" lang="en-US" altLang="zh-CN" dirty="0"/>
              <a:t>4.3.3 </a:t>
            </a:r>
            <a:r>
              <a:rPr kumimoji="1" lang="zh-CN" altLang="en-US" dirty="0"/>
              <a:t>解约办理（管理员审核）</a:t>
            </a:r>
            <a:endParaRPr kumimoji="1" lang="zh-CN" altLang="en-US" dirty="0"/>
          </a:p>
        </p:txBody>
      </p:sp>
      <p:cxnSp>
        <p:nvCxnSpPr>
          <p:cNvPr id="9" name="直接连接符 8"/>
          <p:cNvCxnSpPr/>
          <p:nvPr/>
        </p:nvCxnSpPr>
        <p:spPr>
          <a:xfrm>
            <a:off x="2963537" y="1518871"/>
            <a:ext cx="0" cy="4441254"/>
          </a:xfrm>
          <a:prstGeom prst="line">
            <a:avLst/>
          </a:prstGeom>
          <a:ln>
            <a:solidFill>
              <a:srgbClr val="F23C0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3159317" y="1212632"/>
            <a:ext cx="8553521" cy="587469"/>
          </a:xfrm>
          <a:prstGeom prst="rect">
            <a:avLst/>
          </a:prstGeom>
          <a:noFill/>
        </p:spPr>
        <p:txBody>
          <a:bodyPr wrap="square" rtlCol="0">
            <a:spAutoFit/>
          </a:body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无论是学生发起解约还是单位发起解约，在另一方同意后，都需要有院系以及校级管理员进行解约审核，管理员进入签约管理中可查看解约待审信息。</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24" name="图示 23"/>
          <p:cNvGraphicFramePr/>
          <p:nvPr/>
        </p:nvGraphicFramePr>
        <p:xfrm>
          <a:off x="297456" y="1476998"/>
          <a:ext cx="2522862" cy="481400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图片 3"/>
          <p:cNvPicPr>
            <a:picLocks noChangeAspect="1"/>
          </p:cNvPicPr>
          <p:nvPr/>
        </p:nvPicPr>
        <p:blipFill>
          <a:blip r:embed="rId6"/>
          <a:stretch>
            <a:fillRect/>
          </a:stretch>
        </p:blipFill>
        <p:spPr>
          <a:xfrm>
            <a:off x="3485726" y="2740440"/>
            <a:ext cx="8010431" cy="3737732"/>
          </a:xfrm>
          <a:prstGeom prst="rect">
            <a:avLst/>
          </a:prstGeom>
        </p:spPr>
      </p:pic>
      <p:sp>
        <p:nvSpPr>
          <p:cNvPr id="28" name="圆角矩形 23"/>
          <p:cNvSpPr/>
          <p:nvPr/>
        </p:nvSpPr>
        <p:spPr>
          <a:xfrm>
            <a:off x="3269046" y="1875207"/>
            <a:ext cx="8443792" cy="688801"/>
          </a:xfrm>
          <a:prstGeom prst="round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3391445" y="1875208"/>
            <a:ext cx="8129990" cy="613694"/>
          </a:xfrm>
          <a:prstGeom prst="rect">
            <a:avLst/>
          </a:prstGeom>
          <a:noFill/>
        </p:spPr>
        <p:txBody>
          <a:bodyPr wrap="square" rtlCol="0">
            <a:spAutoFit/>
          </a:bodyPr>
          <a:lstStyle/>
          <a:p>
            <a:pPr>
              <a:lnSpc>
                <a:spcPct val="150000"/>
              </a:lnSpc>
            </a:pPr>
            <a:r>
              <a:rPr lang="zh-CN" altLang="en-US" sz="1200" dirty="0">
                <a:solidFill>
                  <a:srgbClr val="FF0000"/>
                </a:solidFill>
                <a:latin typeface="微软雅黑" panose="020B0503020204020204" pitchFamily="34" charset="-122"/>
                <a:ea typeface="微软雅黑" panose="020B0503020204020204" pitchFamily="34" charset="-122"/>
              </a:rPr>
              <a:t>特别情况：如学生或单位一方发起解约申请，另一方始终未响应时，管理员在核实情况真实后，可直接点击</a:t>
            </a:r>
            <a:r>
              <a:rPr lang="en-US" altLang="zh-CN" sz="1200" dirty="0">
                <a:solidFill>
                  <a:srgbClr val="FF0000"/>
                </a:solidFill>
                <a:latin typeface="微软雅黑" panose="020B0503020204020204" pitchFamily="34" charset="-122"/>
                <a:ea typeface="微软雅黑" panose="020B0503020204020204" pitchFamily="34" charset="-122"/>
              </a:rPr>
              <a:t>【</a:t>
            </a:r>
            <a:r>
              <a:rPr lang="zh-CN" altLang="en-US" sz="1200" dirty="0">
                <a:solidFill>
                  <a:srgbClr val="FF0000"/>
                </a:solidFill>
                <a:latin typeface="微软雅黑" panose="020B0503020204020204" pitchFamily="34" charset="-122"/>
                <a:ea typeface="微软雅黑" panose="020B0503020204020204" pitchFamily="34" charset="-122"/>
              </a:rPr>
              <a:t>强制解约</a:t>
            </a:r>
            <a:r>
              <a:rPr lang="en-US" altLang="zh-CN" sz="1200" dirty="0">
                <a:solidFill>
                  <a:srgbClr val="FF0000"/>
                </a:solidFill>
                <a:latin typeface="微软雅黑" panose="020B0503020204020204" pitchFamily="34" charset="-122"/>
                <a:ea typeface="微软雅黑" panose="020B0503020204020204" pitchFamily="34" charset="-122"/>
              </a:rPr>
              <a:t>】</a:t>
            </a:r>
            <a:r>
              <a:rPr lang="zh-CN" altLang="en-US" sz="1200" dirty="0">
                <a:solidFill>
                  <a:srgbClr val="FF0000"/>
                </a:solidFill>
                <a:latin typeface="微软雅黑" panose="020B0503020204020204" pitchFamily="34" charset="-122"/>
                <a:ea typeface="微软雅黑" panose="020B0503020204020204" pitchFamily="34" charset="-122"/>
              </a:rPr>
              <a:t>按钮，强制解除学生与单位的签约状态，以便学生重新签约。</a:t>
            </a:r>
            <a:endParaRPr lang="zh-CN" altLang="en-US" sz="12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59003" y="258233"/>
            <a:ext cx="7350259" cy="529569"/>
          </a:xfrm>
        </p:spPr>
        <p:txBody>
          <a:bodyPr/>
          <a:lstStyle/>
          <a:p>
            <a:r>
              <a:rPr kumimoji="1" lang="en-US" altLang="zh-CN" dirty="0"/>
              <a:t>4.3.4 </a:t>
            </a:r>
            <a:r>
              <a:rPr kumimoji="1" lang="zh-CN" altLang="en-US" dirty="0"/>
              <a:t>解约办理（恢复网签资格）</a:t>
            </a:r>
            <a:endParaRPr kumimoji="1" lang="zh-CN" altLang="en-US" dirty="0"/>
          </a:p>
        </p:txBody>
      </p:sp>
      <p:cxnSp>
        <p:nvCxnSpPr>
          <p:cNvPr id="9" name="直接连接符 8"/>
          <p:cNvCxnSpPr/>
          <p:nvPr/>
        </p:nvCxnSpPr>
        <p:spPr>
          <a:xfrm>
            <a:off x="2963537" y="1518871"/>
            <a:ext cx="0" cy="4441254"/>
          </a:xfrm>
          <a:prstGeom prst="line">
            <a:avLst/>
          </a:prstGeom>
          <a:ln>
            <a:solidFill>
              <a:srgbClr val="F23C00"/>
            </a:solidFill>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1"/>
          <a:stretch>
            <a:fillRect/>
          </a:stretch>
        </p:blipFill>
        <p:spPr>
          <a:xfrm>
            <a:off x="3323825" y="1663670"/>
            <a:ext cx="7470415" cy="4441254"/>
          </a:xfrm>
          <a:prstGeom prst="rect">
            <a:avLst/>
          </a:prstGeom>
          <a:ln>
            <a:solidFill>
              <a:schemeClr val="tx2">
                <a:lumMod val="60000"/>
                <a:lumOff val="40000"/>
              </a:schemeClr>
            </a:solidFill>
          </a:ln>
        </p:spPr>
      </p:pic>
      <p:graphicFrame>
        <p:nvGraphicFramePr>
          <p:cNvPr id="26" name="图示 25"/>
          <p:cNvGraphicFramePr/>
          <p:nvPr/>
        </p:nvGraphicFramePr>
        <p:xfrm>
          <a:off x="297456" y="1476998"/>
          <a:ext cx="2522862" cy="4814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文本框 26"/>
          <p:cNvSpPr txBox="1"/>
          <p:nvPr/>
        </p:nvSpPr>
        <p:spPr>
          <a:xfrm>
            <a:off x="3159317" y="1189935"/>
            <a:ext cx="8553521" cy="349250"/>
          </a:xfrm>
          <a:prstGeom prst="rect">
            <a:avLst/>
          </a:prstGeom>
          <a:noFill/>
        </p:spPr>
        <p:txBody>
          <a:bodyPr wrap="square" rtlCol="0">
            <a:spAutoFit/>
          </a:body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校级解约审核通过后，系统恢复学生网签资格，学生可重新签约。</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59003" y="258233"/>
            <a:ext cx="7350259" cy="529569"/>
          </a:xfrm>
        </p:spPr>
        <p:txBody>
          <a:bodyPr/>
          <a:lstStyle/>
          <a:p>
            <a:r>
              <a:rPr kumimoji="1" lang="en-US" altLang="zh-CN" dirty="0"/>
              <a:t>4.3.5 </a:t>
            </a:r>
            <a:r>
              <a:rPr kumimoji="1" lang="zh-CN" altLang="en-US" dirty="0"/>
              <a:t>解约办理</a:t>
            </a:r>
            <a:endParaRPr kumimoji="1" lang="zh-CN" altLang="en-US" dirty="0"/>
          </a:p>
        </p:txBody>
      </p:sp>
      <p:cxnSp>
        <p:nvCxnSpPr>
          <p:cNvPr id="4" name="直接连接符 3"/>
          <p:cNvCxnSpPr/>
          <p:nvPr/>
        </p:nvCxnSpPr>
        <p:spPr>
          <a:xfrm>
            <a:off x="2963537" y="1518871"/>
            <a:ext cx="0" cy="4441254"/>
          </a:xfrm>
          <a:prstGeom prst="line">
            <a:avLst/>
          </a:prstGeom>
          <a:ln>
            <a:solidFill>
              <a:srgbClr val="F23C00"/>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633392" y="3854684"/>
            <a:ext cx="1800004" cy="874418"/>
            <a:chOff x="361428" y="3937233"/>
            <a:chExt cx="1800004" cy="874418"/>
          </a:xfrm>
          <a:solidFill>
            <a:srgbClr val="FFC671"/>
          </a:solidFill>
        </p:grpSpPr>
        <p:sp>
          <p:nvSpPr>
            <p:cNvPr id="11" name="圆角矩形 10"/>
            <p:cNvSpPr/>
            <p:nvPr/>
          </p:nvSpPr>
          <p:spPr>
            <a:xfrm>
              <a:off x="361428" y="3937233"/>
              <a:ext cx="1800004" cy="87441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圆角矩形 4"/>
            <p:cNvSpPr/>
            <p:nvPr/>
          </p:nvSpPr>
          <p:spPr>
            <a:xfrm>
              <a:off x="387039" y="3962844"/>
              <a:ext cx="1748782" cy="8231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a:latin typeface="微软雅黑" panose="020B0503020204020204" pitchFamily="34" charset="-122"/>
                  <a:ea typeface="微软雅黑" panose="020B0503020204020204" pitchFamily="34" charset="-122"/>
                </a:rPr>
                <a:t>常见问题</a:t>
              </a:r>
              <a:endParaRPr lang="zh-CN" altLang="en-US" sz="1600" kern="1200" dirty="0">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33392" y="2361441"/>
            <a:ext cx="1800004" cy="874418"/>
            <a:chOff x="361428" y="3937233"/>
            <a:chExt cx="1800004" cy="874418"/>
          </a:xfrm>
        </p:grpSpPr>
        <p:sp>
          <p:nvSpPr>
            <p:cNvPr id="15" name="圆角矩形 14"/>
            <p:cNvSpPr/>
            <p:nvPr/>
          </p:nvSpPr>
          <p:spPr>
            <a:xfrm>
              <a:off x="361428" y="3937233"/>
              <a:ext cx="1800004" cy="874418"/>
            </a:xfrm>
            <a:prstGeom prst="roundRect">
              <a:avLst>
                <a:gd name="adj" fmla="val 10000"/>
              </a:avLst>
            </a:prstGeom>
            <a:solidFill>
              <a:srgbClr val="FF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圆角矩形 4"/>
            <p:cNvSpPr/>
            <p:nvPr/>
          </p:nvSpPr>
          <p:spPr>
            <a:xfrm>
              <a:off x="387039" y="3962844"/>
              <a:ext cx="1748782" cy="823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a:latin typeface="微软雅黑" panose="020B0503020204020204" pitchFamily="34" charset="-122"/>
                  <a:ea typeface="微软雅黑" panose="020B0503020204020204" pitchFamily="34" charset="-122"/>
                </a:rPr>
                <a:t>其他功能说明</a:t>
              </a:r>
              <a:endParaRPr lang="zh-CN" altLang="en-US" sz="1600" kern="1200" dirty="0">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4671152" y="2137764"/>
            <a:ext cx="7217915" cy="2999740"/>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线上签约学生应约，线下签约生成协议书时就业信息会自动同步到“就业信息审核”模块中，如自动同步时发现数据未同步成功，可手动点击“同步到就业方案”进行同步。</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管理员使用“强制解约”功能，可直接解除学生与单位的签约信息，恢复学生网签资格。</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可撤销已经审核通过的网签数据，恢复至学生已提交状态。</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可按学院、学历、单位、学生对网签情况进行统计。</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203123" y="2137764"/>
            <a:ext cx="1578197" cy="2676525"/>
          </a:xfrm>
          <a:prstGeom prst="rect">
            <a:avLst/>
          </a:prstGeom>
          <a:noFill/>
        </p:spPr>
        <p:txBody>
          <a:bodyPr wrap="square">
            <a:spAutoFit/>
          </a:bodyPr>
          <a:lstStyle/>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同步到就业方案：</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强   制    解   约：</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撤 销 签 约 审 核：</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统                计：</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59003" y="258233"/>
            <a:ext cx="7350259" cy="529569"/>
          </a:xfrm>
        </p:spPr>
        <p:txBody>
          <a:bodyPr/>
          <a:lstStyle/>
          <a:p>
            <a:r>
              <a:rPr kumimoji="1" lang="en-US" altLang="zh-CN" dirty="0"/>
              <a:t>4.3.6 </a:t>
            </a:r>
            <a:r>
              <a:rPr kumimoji="1" lang="zh-CN" altLang="en-US" dirty="0"/>
              <a:t>解约办理</a:t>
            </a:r>
            <a:endParaRPr kumimoji="1" lang="zh-CN" altLang="en-US" dirty="0"/>
          </a:p>
        </p:txBody>
      </p:sp>
      <p:cxnSp>
        <p:nvCxnSpPr>
          <p:cNvPr id="4" name="直接连接符 3"/>
          <p:cNvCxnSpPr/>
          <p:nvPr/>
        </p:nvCxnSpPr>
        <p:spPr>
          <a:xfrm>
            <a:off x="2963537" y="1518871"/>
            <a:ext cx="0" cy="4441254"/>
          </a:xfrm>
          <a:prstGeom prst="line">
            <a:avLst/>
          </a:prstGeom>
          <a:ln>
            <a:solidFill>
              <a:srgbClr val="F23C00"/>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633392" y="3854684"/>
            <a:ext cx="1800004" cy="874418"/>
            <a:chOff x="361428" y="3937233"/>
            <a:chExt cx="1800004" cy="874418"/>
          </a:xfrm>
          <a:solidFill>
            <a:srgbClr val="FF9900"/>
          </a:solidFill>
        </p:grpSpPr>
        <p:sp>
          <p:nvSpPr>
            <p:cNvPr id="11" name="圆角矩形 10"/>
            <p:cNvSpPr/>
            <p:nvPr/>
          </p:nvSpPr>
          <p:spPr>
            <a:xfrm>
              <a:off x="361428" y="3937233"/>
              <a:ext cx="1800004" cy="87441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圆角矩形 4"/>
            <p:cNvSpPr/>
            <p:nvPr/>
          </p:nvSpPr>
          <p:spPr>
            <a:xfrm>
              <a:off x="387039" y="3962844"/>
              <a:ext cx="1748782" cy="8231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a:latin typeface="微软雅黑" panose="020B0503020204020204" pitchFamily="34" charset="-122"/>
                  <a:ea typeface="微软雅黑" panose="020B0503020204020204" pitchFamily="34" charset="-122"/>
                </a:rPr>
                <a:t>常见问题</a:t>
              </a:r>
              <a:endParaRPr lang="zh-CN" altLang="en-US" sz="1600" kern="1200" dirty="0">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33392" y="2361441"/>
            <a:ext cx="1800004" cy="874418"/>
            <a:chOff x="361428" y="3937233"/>
            <a:chExt cx="1800004" cy="874418"/>
          </a:xfrm>
          <a:solidFill>
            <a:srgbClr val="FFC671"/>
          </a:solidFill>
        </p:grpSpPr>
        <p:sp>
          <p:nvSpPr>
            <p:cNvPr id="15" name="圆角矩形 14"/>
            <p:cNvSpPr/>
            <p:nvPr/>
          </p:nvSpPr>
          <p:spPr>
            <a:xfrm>
              <a:off x="361428" y="3937233"/>
              <a:ext cx="1800004" cy="87441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圆角矩形 4"/>
            <p:cNvSpPr/>
            <p:nvPr/>
          </p:nvSpPr>
          <p:spPr>
            <a:xfrm>
              <a:off x="387039" y="3962844"/>
              <a:ext cx="1748782" cy="8231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a:latin typeface="微软雅黑" panose="020B0503020204020204" pitchFamily="34" charset="-122"/>
                  <a:ea typeface="微软雅黑" panose="020B0503020204020204" pitchFamily="34" charset="-122"/>
                </a:rPr>
                <a:t>其他功能说明</a:t>
              </a:r>
              <a:endParaRPr lang="zh-CN" altLang="en-US" sz="1600" kern="1200" dirty="0">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3282752" y="2142812"/>
            <a:ext cx="8417162" cy="3192145"/>
          </a:xfrm>
          <a:prstGeom prst="rect">
            <a:avLst/>
          </a:prstGeom>
          <a:noFill/>
        </p:spPr>
        <p:txBody>
          <a:bodyPr wrap="square" rtlCol="0">
            <a:spAutoFit/>
          </a:bodyPr>
          <a:lstStyle/>
          <a:p>
            <a:pPr>
              <a:lnSpc>
                <a:spcPct val="120000"/>
              </a:lnSpc>
            </a:pP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在协议书发起、双方签约、老师审核等条件下如何修改协议书信息？</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答：单位发起邀约但学生未应约时，单位可以修改协议书信息；学生应约协议书生成直至签约审核通过后，则需进行解约申请或管理员强制解约后重新签约。</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学生发起解约后，在单位未处理的情况下，如何解约成功。</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答：管理员在和单位核实确实已解决的情况下，可点击后台菜单中的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强制解约</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功能，进行解约操作。</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已经派遣过学生需要重新签约应该怎么操作？</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答：（</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）是否派遣并不影响学生签约，即使派遣过后仍然可签约。</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）若派遣信息省级审核通过但尚未打印报到证，此时若学生想改变派遣信息，则由校级管理员申请数据纠错并由省级管理员纠正。</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）已经打印过报到证的，直接走改派流程。</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59003" y="258233"/>
            <a:ext cx="7350259" cy="529569"/>
          </a:xfrm>
        </p:spPr>
        <p:txBody>
          <a:bodyPr/>
          <a:lstStyle/>
          <a:p>
            <a:r>
              <a:rPr kumimoji="1" lang="en-US" altLang="zh-CN" dirty="0"/>
              <a:t>4.1.1 </a:t>
            </a:r>
            <a:r>
              <a:rPr kumimoji="1" lang="zh-CN" altLang="en-US" dirty="0"/>
              <a:t>其他去向登记（毕业去向选择）</a:t>
            </a:r>
            <a:endParaRPr kumimoji="1" lang="zh-CN" altLang="en-US" dirty="0"/>
          </a:p>
        </p:txBody>
      </p:sp>
      <p:cxnSp>
        <p:nvCxnSpPr>
          <p:cNvPr id="9" name="直接连接符 8"/>
          <p:cNvCxnSpPr/>
          <p:nvPr/>
        </p:nvCxnSpPr>
        <p:spPr>
          <a:xfrm>
            <a:off x="2963537" y="1518871"/>
            <a:ext cx="0" cy="4441254"/>
          </a:xfrm>
          <a:prstGeom prst="line">
            <a:avLst/>
          </a:prstGeom>
          <a:ln>
            <a:solidFill>
              <a:srgbClr val="F23C00"/>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3258273" y="1195743"/>
            <a:ext cx="8553521" cy="1363065"/>
          </a:xfrm>
          <a:prstGeom prst="rect">
            <a:avLst/>
          </a:prstGeom>
          <a:noFill/>
        </p:spPr>
        <p:txBody>
          <a:bodyPr wrap="square" rtlCol="0">
            <a:spAutoFit/>
          </a:bodyPr>
          <a:lstStyle/>
          <a:p>
            <a:pPr indent="360045">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非网签学生可在其他去向登记中选择正确的毕业去向分类填报就业信息。</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60045">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毕业去向的选择一共分为两步：</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60045">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第一步需选择毕业去向大类，从协议就业、劳动合同就业、其他形式就业、政策性就业、自主创业、自由职业、升学、出国、待就业、不就业拟升学、其他在不就业中进行选择。</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60045">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第二步需根据单位是否接受户档，选择去就业地报到、回生源地报到或代理托管地报到。</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26" name="图示 25"/>
          <p:cNvGraphicFramePr/>
          <p:nvPr/>
        </p:nvGraphicFramePr>
        <p:xfrm>
          <a:off x="297456" y="1476998"/>
          <a:ext cx="2522862" cy="481400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图片 3"/>
          <p:cNvPicPr>
            <a:picLocks noChangeAspect="1"/>
          </p:cNvPicPr>
          <p:nvPr/>
        </p:nvPicPr>
        <p:blipFill>
          <a:blip r:embed="rId6"/>
          <a:stretch>
            <a:fillRect/>
          </a:stretch>
        </p:blipFill>
        <p:spPr>
          <a:xfrm>
            <a:off x="3393954" y="2820281"/>
            <a:ext cx="8282158" cy="3646281"/>
          </a:xfrm>
          <a:prstGeom prst="rect">
            <a:avLst/>
          </a:prstGeom>
          <a:ln>
            <a:solidFill>
              <a:schemeClr val="accent2"/>
            </a:solid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59003" y="258233"/>
            <a:ext cx="7350259" cy="529569"/>
          </a:xfrm>
        </p:spPr>
        <p:txBody>
          <a:bodyPr/>
          <a:lstStyle/>
          <a:p>
            <a:r>
              <a:rPr kumimoji="1" lang="en-US" altLang="zh-CN" dirty="0"/>
              <a:t>4.4.2 </a:t>
            </a:r>
            <a:r>
              <a:rPr kumimoji="1" lang="zh-CN" altLang="en-US" dirty="0"/>
              <a:t>其他去向登记</a:t>
            </a:r>
            <a:r>
              <a:rPr kumimoji="1" lang="zh-CN" altLang="en-US" dirty="0">
                <a:sym typeface="+mn-ea"/>
              </a:rPr>
              <a:t>（毕业去向填报）</a:t>
            </a:r>
            <a:endParaRPr kumimoji="1" lang="zh-CN" altLang="en-US" dirty="0"/>
          </a:p>
        </p:txBody>
      </p:sp>
      <p:cxnSp>
        <p:nvCxnSpPr>
          <p:cNvPr id="9" name="直接连接符 8"/>
          <p:cNvCxnSpPr/>
          <p:nvPr/>
        </p:nvCxnSpPr>
        <p:spPr>
          <a:xfrm>
            <a:off x="2963537" y="1518871"/>
            <a:ext cx="0" cy="4441254"/>
          </a:xfrm>
          <a:prstGeom prst="line">
            <a:avLst/>
          </a:prstGeom>
          <a:ln>
            <a:solidFill>
              <a:srgbClr val="F23C00"/>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3258273" y="1195743"/>
            <a:ext cx="8553521" cy="1363065"/>
          </a:xfrm>
          <a:prstGeom prst="rect">
            <a:avLst/>
          </a:prstGeom>
          <a:noFill/>
        </p:spPr>
        <p:txBody>
          <a:bodyPr wrap="square" rtlCol="0">
            <a:spAutoFit/>
          </a:bodyPr>
          <a:lstStyle/>
          <a:p>
            <a:pPr indent="360045">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进入毕业去向填报页面后，学生需完善就业信息、派遣信息及档案信息，并根据选择的毕业去向分类，上传不同的就业证明材料。</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60045">
              <a:lnSpc>
                <a:spcPct val="12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签协议就业请上传协议书附件；</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签劳动合同就业请上传劳动合同附件； </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60045">
              <a:lnSpc>
                <a:spcPct val="12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有单位用人证明，请上传单位用人证明附件；</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升学请提供录取通知书附件； </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60045">
              <a:lnSpc>
                <a:spcPct val="12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出国、出境请提供出国护照附件</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26" name="图示 25"/>
          <p:cNvGraphicFramePr/>
          <p:nvPr/>
        </p:nvGraphicFramePr>
        <p:xfrm>
          <a:off x="297456" y="1476998"/>
          <a:ext cx="2522862" cy="481400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5" name="图片 4"/>
          <p:cNvPicPr>
            <a:picLocks noChangeAspect="1"/>
          </p:cNvPicPr>
          <p:nvPr/>
        </p:nvPicPr>
        <p:blipFill>
          <a:blip r:embed="rId6"/>
          <a:stretch>
            <a:fillRect/>
          </a:stretch>
        </p:blipFill>
        <p:spPr>
          <a:xfrm>
            <a:off x="3560210" y="2668528"/>
            <a:ext cx="7350256" cy="3783819"/>
          </a:xfrm>
          <a:prstGeom prst="rect">
            <a:avLst/>
          </a:prstGeom>
          <a:ln>
            <a:solidFill>
              <a:schemeClr val="accent2"/>
            </a:solid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59003" y="258233"/>
            <a:ext cx="7350259" cy="529569"/>
          </a:xfrm>
        </p:spPr>
        <p:txBody>
          <a:bodyPr/>
          <a:lstStyle/>
          <a:p>
            <a:r>
              <a:rPr kumimoji="1" lang="en-US" altLang="zh-CN" dirty="0"/>
              <a:t>4.4.3 </a:t>
            </a:r>
            <a:r>
              <a:rPr kumimoji="1" lang="zh-CN" altLang="en-US" dirty="0"/>
              <a:t>其他去向登记</a:t>
            </a:r>
            <a:r>
              <a:rPr kumimoji="1" lang="zh-CN" altLang="en-US" dirty="0">
                <a:sym typeface="+mn-ea"/>
              </a:rPr>
              <a:t>（管理员审核）</a:t>
            </a:r>
            <a:endParaRPr kumimoji="1" lang="zh-CN" altLang="en-US" dirty="0"/>
          </a:p>
        </p:txBody>
      </p:sp>
      <p:cxnSp>
        <p:nvCxnSpPr>
          <p:cNvPr id="9" name="直接连接符 8"/>
          <p:cNvCxnSpPr/>
          <p:nvPr/>
        </p:nvCxnSpPr>
        <p:spPr>
          <a:xfrm>
            <a:off x="2963537" y="1518871"/>
            <a:ext cx="0" cy="4441254"/>
          </a:xfrm>
          <a:prstGeom prst="line">
            <a:avLst/>
          </a:prstGeom>
          <a:ln>
            <a:solidFill>
              <a:srgbClr val="F23C00"/>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3258273" y="1195743"/>
            <a:ext cx="8553521" cy="866140"/>
          </a:xfrm>
          <a:prstGeom prst="rect">
            <a:avLst/>
          </a:prstGeom>
          <a:noFill/>
        </p:spPr>
        <p:txBody>
          <a:bodyPr wrap="square" rtlCol="0">
            <a:spAutoFit/>
          </a:bodyPr>
          <a:lstStyle/>
          <a:p>
            <a:pPr indent="360045">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管理员登录后台，在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就业管理</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就业信息审核</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列表中可查看到“院系待审” 或“学校待审”的数字，点击进入列表，双击列表中的学生信息或者勾选学生后点击上方菜单栏中的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编辑</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，即可查看完整的学生派遣信息进行审核。</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26" name="图示 25"/>
          <p:cNvGraphicFramePr/>
          <p:nvPr/>
        </p:nvGraphicFramePr>
        <p:xfrm>
          <a:off x="297456" y="1476998"/>
          <a:ext cx="2522862" cy="481400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7" name="图片 6"/>
          <p:cNvPicPr>
            <a:picLocks noChangeAspect="1"/>
          </p:cNvPicPr>
          <p:nvPr/>
        </p:nvPicPr>
        <p:blipFill>
          <a:blip r:embed="rId6"/>
          <a:stretch>
            <a:fillRect/>
          </a:stretch>
        </p:blipFill>
        <p:spPr>
          <a:xfrm>
            <a:off x="3404428" y="2449684"/>
            <a:ext cx="8242663" cy="1118877"/>
          </a:xfrm>
          <a:prstGeom prst="rect">
            <a:avLst/>
          </a:prstGeom>
          <a:ln>
            <a:solidFill>
              <a:schemeClr val="tx2">
                <a:lumMod val="60000"/>
                <a:lumOff val="40000"/>
              </a:schemeClr>
            </a:solidFill>
          </a:ln>
        </p:spPr>
      </p:pic>
      <p:pic>
        <p:nvPicPr>
          <p:cNvPr id="8" name="图片 7"/>
          <p:cNvPicPr>
            <a:picLocks noChangeAspect="1"/>
          </p:cNvPicPr>
          <p:nvPr/>
        </p:nvPicPr>
        <p:blipFill>
          <a:blip r:embed="rId7"/>
          <a:stretch>
            <a:fillRect/>
          </a:stretch>
        </p:blipFill>
        <p:spPr>
          <a:xfrm>
            <a:off x="3385428" y="4290732"/>
            <a:ext cx="8262616" cy="1081146"/>
          </a:xfrm>
          <a:prstGeom prst="rect">
            <a:avLst/>
          </a:prstGeom>
          <a:ln>
            <a:solidFill>
              <a:schemeClr val="tx2">
                <a:lumMod val="60000"/>
                <a:lumOff val="40000"/>
              </a:schemeClr>
            </a:solidFill>
          </a:ln>
        </p:spPr>
      </p:pic>
      <p:sp>
        <p:nvSpPr>
          <p:cNvPr id="10" name="下箭头 9"/>
          <p:cNvSpPr/>
          <p:nvPr/>
        </p:nvSpPr>
        <p:spPr>
          <a:xfrm>
            <a:off x="7275714" y="3735369"/>
            <a:ext cx="252028" cy="360040"/>
          </a:xfrm>
          <a:prstGeom prst="downArrow">
            <a:avLst/>
          </a:prstGeom>
          <a:solidFill>
            <a:schemeClr val="bg1"/>
          </a:solidFill>
          <a:ln>
            <a:solidFill>
              <a:srgbClr val="F2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59003" y="258233"/>
            <a:ext cx="7350259" cy="529569"/>
          </a:xfrm>
        </p:spPr>
        <p:txBody>
          <a:bodyPr/>
          <a:lstStyle/>
          <a:p>
            <a:r>
              <a:rPr kumimoji="1" lang="en-US" altLang="zh-CN" dirty="0"/>
              <a:t>4 </a:t>
            </a:r>
            <a:r>
              <a:rPr kumimoji="1" lang="zh-CN" altLang="en-US" dirty="0"/>
              <a:t>网签与毕业去向登记审核</a:t>
            </a:r>
            <a:endParaRPr kumimoji="1" lang="zh-CN" altLang="en-US" dirty="0"/>
          </a:p>
        </p:txBody>
      </p:sp>
      <p:cxnSp>
        <p:nvCxnSpPr>
          <p:cNvPr id="3" name="直接连接符 41"/>
          <p:cNvCxnSpPr/>
          <p:nvPr/>
        </p:nvCxnSpPr>
        <p:spPr>
          <a:xfrm flipH="1">
            <a:off x="4016399" y="2052012"/>
            <a:ext cx="1775581" cy="0"/>
          </a:xfrm>
          <a:prstGeom prst="line">
            <a:avLst/>
          </a:prstGeom>
          <a:noFill/>
          <a:ln w="9525">
            <a:solidFill>
              <a:schemeClr val="bg1">
                <a:lumMod val="7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4" name="直接连接符 42"/>
          <p:cNvCxnSpPr/>
          <p:nvPr/>
        </p:nvCxnSpPr>
        <p:spPr>
          <a:xfrm flipH="1">
            <a:off x="4016399" y="3146995"/>
            <a:ext cx="1775581" cy="0"/>
          </a:xfrm>
          <a:prstGeom prst="line">
            <a:avLst/>
          </a:prstGeom>
          <a:noFill/>
          <a:ln w="9525">
            <a:solidFill>
              <a:schemeClr val="bg1">
                <a:lumMod val="7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3"/>
          <p:cNvCxnSpPr/>
          <p:nvPr/>
        </p:nvCxnSpPr>
        <p:spPr>
          <a:xfrm flipH="1">
            <a:off x="4016399" y="5505866"/>
            <a:ext cx="1775581" cy="0"/>
          </a:xfrm>
          <a:prstGeom prst="line">
            <a:avLst/>
          </a:prstGeom>
          <a:noFill/>
          <a:ln w="9525">
            <a:solidFill>
              <a:schemeClr val="bg1">
                <a:lumMod val="7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44"/>
          <p:cNvCxnSpPr/>
          <p:nvPr/>
        </p:nvCxnSpPr>
        <p:spPr>
          <a:xfrm>
            <a:off x="4016399" y="2052011"/>
            <a:ext cx="0" cy="3434193"/>
          </a:xfrm>
          <a:prstGeom prst="line">
            <a:avLst/>
          </a:prstGeom>
          <a:noFill/>
          <a:ln w="9525">
            <a:solidFill>
              <a:schemeClr val="bg1">
                <a:lumMod val="7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7" name="椭圆 6"/>
          <p:cNvSpPr/>
          <p:nvPr/>
        </p:nvSpPr>
        <p:spPr>
          <a:xfrm>
            <a:off x="5302070" y="2758121"/>
            <a:ext cx="923799" cy="923799"/>
          </a:xfrm>
          <a:prstGeom prst="ellipse">
            <a:avLst/>
          </a:prstGeom>
          <a:solidFill>
            <a:srgbClr val="F2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p:cNvSpPr/>
          <p:nvPr/>
        </p:nvSpPr>
        <p:spPr>
          <a:xfrm>
            <a:off x="5301906" y="1612303"/>
            <a:ext cx="923799" cy="923799"/>
          </a:xfrm>
          <a:prstGeom prst="ellipse">
            <a:avLst/>
          </a:prstGeom>
          <a:solidFill>
            <a:srgbClr val="F2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0" name="椭圆 9"/>
          <p:cNvSpPr/>
          <p:nvPr/>
        </p:nvSpPr>
        <p:spPr>
          <a:xfrm>
            <a:off x="5292544" y="5043967"/>
            <a:ext cx="923799" cy="923799"/>
          </a:xfrm>
          <a:prstGeom prst="ellipse">
            <a:avLst/>
          </a:prstGeom>
          <a:solidFill>
            <a:srgbClr val="F2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Freeform 175"/>
          <p:cNvSpPr>
            <a:spLocks noEditPoints="1"/>
          </p:cNvSpPr>
          <p:nvPr/>
        </p:nvSpPr>
        <p:spPr bwMode="auto">
          <a:xfrm>
            <a:off x="5517214" y="5170822"/>
            <a:ext cx="575733" cy="630767"/>
          </a:xfrm>
          <a:custGeom>
            <a:avLst/>
            <a:gdLst>
              <a:gd name="T0" fmla="*/ 165 w 272"/>
              <a:gd name="T1" fmla="*/ 0 h 298"/>
              <a:gd name="T2" fmla="*/ 246 w 272"/>
              <a:gd name="T3" fmla="*/ 47 h 298"/>
              <a:gd name="T4" fmla="*/ 153 w 272"/>
              <a:gd name="T5" fmla="*/ 201 h 298"/>
              <a:gd name="T6" fmla="*/ 108 w 272"/>
              <a:gd name="T7" fmla="*/ 229 h 298"/>
              <a:gd name="T8" fmla="*/ 66 w 272"/>
              <a:gd name="T9" fmla="*/ 232 h 298"/>
              <a:gd name="T10" fmla="*/ 71 w 272"/>
              <a:gd name="T11" fmla="*/ 153 h 298"/>
              <a:gd name="T12" fmla="*/ 165 w 272"/>
              <a:gd name="T13" fmla="*/ 0 h 298"/>
              <a:gd name="T14" fmla="*/ 165 w 272"/>
              <a:gd name="T15" fmla="*/ 0 h 298"/>
              <a:gd name="T16" fmla="*/ 243 w 272"/>
              <a:gd name="T17" fmla="*/ 293 h 298"/>
              <a:gd name="T18" fmla="*/ 248 w 272"/>
              <a:gd name="T19" fmla="*/ 262 h 298"/>
              <a:gd name="T20" fmla="*/ 158 w 272"/>
              <a:gd name="T21" fmla="*/ 260 h 298"/>
              <a:gd name="T22" fmla="*/ 272 w 272"/>
              <a:gd name="T23" fmla="*/ 253 h 298"/>
              <a:gd name="T24" fmla="*/ 272 w 272"/>
              <a:gd name="T25" fmla="*/ 241 h 298"/>
              <a:gd name="T26" fmla="*/ 239 w 272"/>
              <a:gd name="T27" fmla="*/ 239 h 298"/>
              <a:gd name="T28" fmla="*/ 269 w 272"/>
              <a:gd name="T29" fmla="*/ 234 h 298"/>
              <a:gd name="T30" fmla="*/ 257 w 272"/>
              <a:gd name="T31" fmla="*/ 210 h 298"/>
              <a:gd name="T32" fmla="*/ 175 w 272"/>
              <a:gd name="T33" fmla="*/ 201 h 298"/>
              <a:gd name="T34" fmla="*/ 172 w 272"/>
              <a:gd name="T35" fmla="*/ 224 h 298"/>
              <a:gd name="T36" fmla="*/ 208 w 272"/>
              <a:gd name="T37" fmla="*/ 232 h 298"/>
              <a:gd name="T38" fmla="*/ 0 w 272"/>
              <a:gd name="T39" fmla="*/ 243 h 298"/>
              <a:gd name="T40" fmla="*/ 2 w 272"/>
              <a:gd name="T41" fmla="*/ 265 h 298"/>
              <a:gd name="T42" fmla="*/ 137 w 272"/>
              <a:gd name="T43" fmla="*/ 279 h 298"/>
              <a:gd name="T44" fmla="*/ 85 w 272"/>
              <a:gd name="T45" fmla="*/ 281 h 298"/>
              <a:gd name="T46" fmla="*/ 87 w 272"/>
              <a:gd name="T47" fmla="*/ 298 h 298"/>
              <a:gd name="T48" fmla="*/ 243 w 272"/>
              <a:gd name="T49" fmla="*/ 293 h 298"/>
              <a:gd name="T50" fmla="*/ 243 w 272"/>
              <a:gd name="T51" fmla="*/ 293 h 298"/>
              <a:gd name="T52" fmla="*/ 106 w 272"/>
              <a:gd name="T53" fmla="*/ 213 h 298"/>
              <a:gd name="T54" fmla="*/ 137 w 272"/>
              <a:gd name="T55" fmla="*/ 191 h 298"/>
              <a:gd name="T56" fmla="*/ 87 w 272"/>
              <a:gd name="T57" fmla="*/ 163 h 298"/>
              <a:gd name="T58" fmla="*/ 85 w 272"/>
              <a:gd name="T59" fmla="*/ 198 h 298"/>
              <a:gd name="T60" fmla="*/ 106 w 272"/>
              <a:gd name="T61" fmla="*/ 213 h 298"/>
              <a:gd name="T62" fmla="*/ 106 w 272"/>
              <a:gd name="T63" fmla="*/ 213 h 298"/>
              <a:gd name="T64" fmla="*/ 217 w 272"/>
              <a:gd name="T65" fmla="*/ 47 h 298"/>
              <a:gd name="T66" fmla="*/ 142 w 272"/>
              <a:gd name="T67" fmla="*/ 172 h 298"/>
              <a:gd name="T68" fmla="*/ 151 w 272"/>
              <a:gd name="T69" fmla="*/ 177 h 298"/>
              <a:gd name="T70" fmla="*/ 224 w 272"/>
              <a:gd name="T71" fmla="*/ 52 h 298"/>
              <a:gd name="T72" fmla="*/ 217 w 272"/>
              <a:gd name="T73" fmla="*/ 47 h 298"/>
              <a:gd name="T74" fmla="*/ 217 w 272"/>
              <a:gd name="T75" fmla="*/ 47 h 298"/>
              <a:gd name="T76" fmla="*/ 170 w 272"/>
              <a:gd name="T77" fmla="*/ 19 h 298"/>
              <a:gd name="T78" fmla="*/ 97 w 272"/>
              <a:gd name="T79" fmla="*/ 144 h 298"/>
              <a:gd name="T80" fmla="*/ 111 w 272"/>
              <a:gd name="T81" fmla="*/ 153 h 298"/>
              <a:gd name="T82" fmla="*/ 186 w 272"/>
              <a:gd name="T83" fmla="*/ 28 h 298"/>
              <a:gd name="T84" fmla="*/ 170 w 272"/>
              <a:gd name="T85" fmla="*/ 1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2" h="298">
                <a:moveTo>
                  <a:pt x="165" y="0"/>
                </a:moveTo>
                <a:lnTo>
                  <a:pt x="246" y="47"/>
                </a:lnTo>
                <a:lnTo>
                  <a:pt x="153" y="201"/>
                </a:lnTo>
                <a:lnTo>
                  <a:pt x="108" y="229"/>
                </a:lnTo>
                <a:lnTo>
                  <a:pt x="66" y="232"/>
                </a:lnTo>
                <a:lnTo>
                  <a:pt x="71" y="153"/>
                </a:lnTo>
                <a:lnTo>
                  <a:pt x="165" y="0"/>
                </a:lnTo>
                <a:lnTo>
                  <a:pt x="165" y="0"/>
                </a:lnTo>
                <a:close/>
                <a:moveTo>
                  <a:pt x="243" y="293"/>
                </a:moveTo>
                <a:lnTo>
                  <a:pt x="248" y="262"/>
                </a:lnTo>
                <a:lnTo>
                  <a:pt x="158" y="260"/>
                </a:lnTo>
                <a:lnTo>
                  <a:pt x="272" y="253"/>
                </a:lnTo>
                <a:lnTo>
                  <a:pt x="272" y="241"/>
                </a:lnTo>
                <a:lnTo>
                  <a:pt x="239" y="239"/>
                </a:lnTo>
                <a:lnTo>
                  <a:pt x="269" y="234"/>
                </a:lnTo>
                <a:lnTo>
                  <a:pt x="257" y="210"/>
                </a:lnTo>
                <a:lnTo>
                  <a:pt x="175" y="201"/>
                </a:lnTo>
                <a:lnTo>
                  <a:pt x="172" y="224"/>
                </a:lnTo>
                <a:lnTo>
                  <a:pt x="208" y="232"/>
                </a:lnTo>
                <a:lnTo>
                  <a:pt x="0" y="243"/>
                </a:lnTo>
                <a:lnTo>
                  <a:pt x="2" y="265"/>
                </a:lnTo>
                <a:lnTo>
                  <a:pt x="137" y="279"/>
                </a:lnTo>
                <a:lnTo>
                  <a:pt x="85" y="281"/>
                </a:lnTo>
                <a:lnTo>
                  <a:pt x="87" y="298"/>
                </a:lnTo>
                <a:lnTo>
                  <a:pt x="243" y="293"/>
                </a:lnTo>
                <a:lnTo>
                  <a:pt x="243" y="293"/>
                </a:lnTo>
                <a:close/>
                <a:moveTo>
                  <a:pt x="106" y="213"/>
                </a:moveTo>
                <a:lnTo>
                  <a:pt x="137" y="191"/>
                </a:lnTo>
                <a:lnTo>
                  <a:pt x="87" y="163"/>
                </a:lnTo>
                <a:lnTo>
                  <a:pt x="85" y="198"/>
                </a:lnTo>
                <a:lnTo>
                  <a:pt x="106" y="213"/>
                </a:lnTo>
                <a:lnTo>
                  <a:pt x="106" y="213"/>
                </a:lnTo>
                <a:close/>
                <a:moveTo>
                  <a:pt x="217" y="47"/>
                </a:moveTo>
                <a:lnTo>
                  <a:pt x="142" y="172"/>
                </a:lnTo>
                <a:lnTo>
                  <a:pt x="151" y="177"/>
                </a:lnTo>
                <a:lnTo>
                  <a:pt x="224" y="52"/>
                </a:lnTo>
                <a:lnTo>
                  <a:pt x="217" y="47"/>
                </a:lnTo>
                <a:lnTo>
                  <a:pt x="217" y="47"/>
                </a:lnTo>
                <a:close/>
                <a:moveTo>
                  <a:pt x="170" y="19"/>
                </a:moveTo>
                <a:lnTo>
                  <a:pt x="97" y="144"/>
                </a:lnTo>
                <a:lnTo>
                  <a:pt x="111" y="153"/>
                </a:lnTo>
                <a:lnTo>
                  <a:pt x="186" y="28"/>
                </a:lnTo>
                <a:lnTo>
                  <a:pt x="170" y="19"/>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rgbClr val="E93F30"/>
              </a:solidFill>
            </a:endParaRPr>
          </a:p>
        </p:txBody>
      </p:sp>
      <p:sp>
        <p:nvSpPr>
          <p:cNvPr id="12" name="Freeform 168"/>
          <p:cNvSpPr>
            <a:spLocks noEditPoints="1"/>
          </p:cNvSpPr>
          <p:nvPr/>
        </p:nvSpPr>
        <p:spPr bwMode="auto">
          <a:xfrm>
            <a:off x="5487580" y="1744036"/>
            <a:ext cx="552451" cy="615951"/>
          </a:xfrm>
          <a:custGeom>
            <a:avLst/>
            <a:gdLst>
              <a:gd name="T0" fmla="*/ 55 w 110"/>
              <a:gd name="T1" fmla="*/ 41 h 123"/>
              <a:gd name="T2" fmla="*/ 75 w 110"/>
              <a:gd name="T3" fmla="*/ 31 h 123"/>
              <a:gd name="T4" fmla="*/ 99 w 110"/>
              <a:gd name="T5" fmla="*/ 86 h 123"/>
              <a:gd name="T6" fmla="*/ 97 w 110"/>
              <a:gd name="T7" fmla="*/ 88 h 123"/>
              <a:gd name="T8" fmla="*/ 101 w 110"/>
              <a:gd name="T9" fmla="*/ 96 h 123"/>
              <a:gd name="T10" fmla="*/ 94 w 110"/>
              <a:gd name="T11" fmla="*/ 99 h 123"/>
              <a:gd name="T12" fmla="*/ 90 w 110"/>
              <a:gd name="T13" fmla="*/ 91 h 123"/>
              <a:gd name="T14" fmla="*/ 87 w 110"/>
              <a:gd name="T15" fmla="*/ 93 h 123"/>
              <a:gd name="T16" fmla="*/ 55 w 110"/>
              <a:gd name="T17" fmla="*/ 41 h 123"/>
              <a:gd name="T18" fmla="*/ 0 w 110"/>
              <a:gd name="T19" fmla="*/ 108 h 123"/>
              <a:gd name="T20" fmla="*/ 3 w 110"/>
              <a:gd name="T21" fmla="*/ 115 h 123"/>
              <a:gd name="T22" fmla="*/ 31 w 110"/>
              <a:gd name="T23" fmla="*/ 105 h 123"/>
              <a:gd name="T24" fmla="*/ 30 w 110"/>
              <a:gd name="T25" fmla="*/ 121 h 123"/>
              <a:gd name="T26" fmla="*/ 110 w 110"/>
              <a:gd name="T27" fmla="*/ 105 h 123"/>
              <a:gd name="T28" fmla="*/ 108 w 110"/>
              <a:gd name="T29" fmla="*/ 98 h 123"/>
              <a:gd name="T30" fmla="*/ 36 w 110"/>
              <a:gd name="T31" fmla="*/ 113 h 123"/>
              <a:gd name="T32" fmla="*/ 55 w 110"/>
              <a:gd name="T33" fmla="*/ 96 h 123"/>
              <a:gd name="T34" fmla="*/ 52 w 110"/>
              <a:gd name="T35" fmla="*/ 89 h 123"/>
              <a:gd name="T36" fmla="*/ 0 w 110"/>
              <a:gd name="T37" fmla="*/ 108 h 123"/>
              <a:gd name="T38" fmla="*/ 60 w 110"/>
              <a:gd name="T39" fmla="*/ 9 h 123"/>
              <a:gd name="T40" fmla="*/ 53 w 110"/>
              <a:gd name="T41" fmla="*/ 36 h 123"/>
              <a:gd name="T42" fmla="*/ 72 w 110"/>
              <a:gd name="T43" fmla="*/ 26 h 123"/>
              <a:gd name="T44" fmla="*/ 66 w 110"/>
              <a:gd name="T45" fmla="*/ 15 h 123"/>
              <a:gd name="T46" fmla="*/ 71 w 110"/>
              <a:gd name="T47" fmla="*/ 12 h 123"/>
              <a:gd name="T48" fmla="*/ 86 w 110"/>
              <a:gd name="T49" fmla="*/ 51 h 123"/>
              <a:gd name="T50" fmla="*/ 93 w 110"/>
              <a:gd name="T51" fmla="*/ 48 h 123"/>
              <a:gd name="T52" fmla="*/ 77 w 110"/>
              <a:gd name="T53" fmla="*/ 5 h 123"/>
              <a:gd name="T54" fmla="*/ 75 w 110"/>
              <a:gd name="T55" fmla="*/ 2 h 123"/>
              <a:gd name="T56" fmla="*/ 72 w 110"/>
              <a:gd name="T57" fmla="*/ 3 h 123"/>
              <a:gd name="T58" fmla="*/ 60 w 110"/>
              <a:gd name="T59" fmla="*/ 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123">
                <a:moveTo>
                  <a:pt x="55" y="41"/>
                </a:moveTo>
                <a:cubicBezTo>
                  <a:pt x="75" y="31"/>
                  <a:pt x="75" y="31"/>
                  <a:pt x="75" y="31"/>
                </a:cubicBezTo>
                <a:cubicBezTo>
                  <a:pt x="99" y="86"/>
                  <a:pt x="99" y="86"/>
                  <a:pt x="99" y="86"/>
                </a:cubicBezTo>
                <a:cubicBezTo>
                  <a:pt x="97" y="88"/>
                  <a:pt x="97" y="88"/>
                  <a:pt x="97" y="88"/>
                </a:cubicBezTo>
                <a:cubicBezTo>
                  <a:pt x="101" y="96"/>
                  <a:pt x="101" y="96"/>
                  <a:pt x="101" y="96"/>
                </a:cubicBezTo>
                <a:cubicBezTo>
                  <a:pt x="94" y="99"/>
                  <a:pt x="94" y="99"/>
                  <a:pt x="94" y="99"/>
                </a:cubicBezTo>
                <a:cubicBezTo>
                  <a:pt x="90" y="91"/>
                  <a:pt x="90" y="91"/>
                  <a:pt x="90" y="91"/>
                </a:cubicBezTo>
                <a:cubicBezTo>
                  <a:pt x="87" y="93"/>
                  <a:pt x="87" y="93"/>
                  <a:pt x="87" y="93"/>
                </a:cubicBezTo>
                <a:cubicBezTo>
                  <a:pt x="55" y="41"/>
                  <a:pt x="55" y="41"/>
                  <a:pt x="55" y="41"/>
                </a:cubicBezTo>
                <a:close/>
                <a:moveTo>
                  <a:pt x="0" y="108"/>
                </a:moveTo>
                <a:cubicBezTo>
                  <a:pt x="3" y="115"/>
                  <a:pt x="3" y="115"/>
                  <a:pt x="3" y="115"/>
                </a:cubicBezTo>
                <a:cubicBezTo>
                  <a:pt x="31" y="105"/>
                  <a:pt x="31" y="105"/>
                  <a:pt x="31" y="105"/>
                </a:cubicBezTo>
                <a:cubicBezTo>
                  <a:pt x="23" y="112"/>
                  <a:pt x="19" y="119"/>
                  <a:pt x="30" y="121"/>
                </a:cubicBezTo>
                <a:cubicBezTo>
                  <a:pt x="44" y="123"/>
                  <a:pt x="110" y="105"/>
                  <a:pt x="110" y="105"/>
                </a:cubicBezTo>
                <a:cubicBezTo>
                  <a:pt x="108" y="98"/>
                  <a:pt x="108" y="98"/>
                  <a:pt x="108" y="98"/>
                </a:cubicBezTo>
                <a:cubicBezTo>
                  <a:pt x="108" y="98"/>
                  <a:pt x="49" y="115"/>
                  <a:pt x="36" y="113"/>
                </a:cubicBezTo>
                <a:cubicBezTo>
                  <a:pt x="33" y="112"/>
                  <a:pt x="55" y="96"/>
                  <a:pt x="55" y="96"/>
                </a:cubicBezTo>
                <a:cubicBezTo>
                  <a:pt x="52" y="89"/>
                  <a:pt x="52" y="89"/>
                  <a:pt x="52" y="89"/>
                </a:cubicBezTo>
                <a:cubicBezTo>
                  <a:pt x="0" y="108"/>
                  <a:pt x="0" y="108"/>
                  <a:pt x="0" y="108"/>
                </a:cubicBezTo>
                <a:close/>
                <a:moveTo>
                  <a:pt x="60" y="9"/>
                </a:moveTo>
                <a:cubicBezTo>
                  <a:pt x="48" y="0"/>
                  <a:pt x="40" y="12"/>
                  <a:pt x="53" y="36"/>
                </a:cubicBezTo>
                <a:cubicBezTo>
                  <a:pt x="72" y="26"/>
                  <a:pt x="72" y="26"/>
                  <a:pt x="72" y="26"/>
                </a:cubicBezTo>
                <a:cubicBezTo>
                  <a:pt x="70" y="21"/>
                  <a:pt x="68" y="18"/>
                  <a:pt x="66" y="15"/>
                </a:cubicBezTo>
                <a:cubicBezTo>
                  <a:pt x="71" y="12"/>
                  <a:pt x="71" y="12"/>
                  <a:pt x="71" y="12"/>
                </a:cubicBezTo>
                <a:cubicBezTo>
                  <a:pt x="86" y="51"/>
                  <a:pt x="86" y="51"/>
                  <a:pt x="86" y="51"/>
                </a:cubicBezTo>
                <a:cubicBezTo>
                  <a:pt x="93" y="48"/>
                  <a:pt x="93" y="48"/>
                  <a:pt x="93" y="48"/>
                </a:cubicBezTo>
                <a:cubicBezTo>
                  <a:pt x="77" y="5"/>
                  <a:pt x="77" y="5"/>
                  <a:pt x="77" y="5"/>
                </a:cubicBezTo>
                <a:cubicBezTo>
                  <a:pt x="75" y="2"/>
                  <a:pt x="75" y="2"/>
                  <a:pt x="75" y="2"/>
                </a:cubicBezTo>
                <a:cubicBezTo>
                  <a:pt x="72" y="3"/>
                  <a:pt x="72" y="3"/>
                  <a:pt x="72" y="3"/>
                </a:cubicBezTo>
                <a:lnTo>
                  <a:pt x="60" y="9"/>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rgbClr val="E93F30"/>
              </a:solidFill>
            </a:endParaRPr>
          </a:p>
        </p:txBody>
      </p:sp>
      <p:sp>
        <p:nvSpPr>
          <p:cNvPr id="13" name="TextBox 33"/>
          <p:cNvSpPr txBox="1"/>
          <p:nvPr/>
        </p:nvSpPr>
        <p:spPr>
          <a:xfrm>
            <a:off x="6617724" y="2035055"/>
            <a:ext cx="4076056" cy="516255"/>
          </a:xfrm>
          <a:prstGeom prst="rect">
            <a:avLst/>
          </a:prstGeom>
          <a:noFill/>
        </p:spPr>
        <p:txBody>
          <a:bodyPr wrap="square" lIns="0" tIns="0" rIns="0" bIns="0" rtlCol="0">
            <a:spAutoFit/>
          </a:bodyPr>
          <a:lstStyle>
            <a:defPPr>
              <a:defRPr lang="zh-CN"/>
            </a:defPPr>
            <a:lvl1pPr algn="just" defTabSz="1218565">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8565">
              <a:defRPr sz="2400"/>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学生与单位在线上完成签约，填报协议书信息，提交管理员审核。</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9"/>
          <p:cNvSpPr txBox="1"/>
          <p:nvPr/>
        </p:nvSpPr>
        <p:spPr>
          <a:xfrm>
            <a:off x="6629173" y="1708823"/>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8565">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8565">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lvl="1"/>
            <a:r>
              <a:rPr lang="zh-CN" altLang="en-US" sz="2000" b="1" dirty="0">
                <a:solidFill>
                  <a:schemeClr val="tx1">
                    <a:lumMod val="75000"/>
                    <a:lumOff val="25000"/>
                  </a:schemeClr>
                </a:solidFill>
              </a:rPr>
              <a:t>线上签约</a:t>
            </a:r>
            <a:endParaRPr lang="zh-CN" altLang="en-US" sz="2000" b="1" dirty="0">
              <a:solidFill>
                <a:schemeClr val="tx1">
                  <a:lumMod val="75000"/>
                  <a:lumOff val="25000"/>
                </a:schemeClr>
              </a:solidFill>
            </a:endParaRPr>
          </a:p>
        </p:txBody>
      </p:sp>
      <p:sp>
        <p:nvSpPr>
          <p:cNvPr id="15" name="TextBox 33"/>
          <p:cNvSpPr txBox="1"/>
          <p:nvPr/>
        </p:nvSpPr>
        <p:spPr>
          <a:xfrm>
            <a:off x="6617743" y="3248733"/>
            <a:ext cx="4076056" cy="516255"/>
          </a:xfrm>
          <a:prstGeom prst="rect">
            <a:avLst/>
          </a:prstGeom>
          <a:noFill/>
        </p:spPr>
        <p:txBody>
          <a:bodyPr wrap="square" lIns="0" tIns="0" rIns="0" bIns="0" rtlCol="0">
            <a:spAutoFit/>
          </a:bodyPr>
          <a:lstStyle>
            <a:defPPr>
              <a:defRPr lang="zh-CN"/>
            </a:defPPr>
            <a:lvl1pPr algn="just" defTabSz="1218565">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8565">
              <a:defRPr sz="2400"/>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学生填报协议书信息，下载协议书并让单位盖章，提交管理员审核。</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9"/>
          <p:cNvSpPr txBox="1"/>
          <p:nvPr/>
        </p:nvSpPr>
        <p:spPr>
          <a:xfrm>
            <a:off x="6629191" y="2915644"/>
            <a:ext cx="2461161" cy="3712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8565">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8565">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lvl="1"/>
            <a:r>
              <a:rPr lang="zh-CN" altLang="en-US" sz="2000" b="1" dirty="0">
                <a:solidFill>
                  <a:schemeClr val="tx1">
                    <a:lumMod val="75000"/>
                    <a:lumOff val="25000"/>
                  </a:schemeClr>
                </a:solidFill>
              </a:rPr>
              <a:t>线下</a:t>
            </a:r>
            <a:r>
              <a:rPr lang="zh-CN" altLang="en-US" sz="2000" b="1" dirty="0">
                <a:solidFill>
                  <a:schemeClr val="tx1">
                    <a:lumMod val="75000"/>
                    <a:lumOff val="25000"/>
                  </a:schemeClr>
                </a:solidFill>
                <a:sym typeface="+mn-ea"/>
              </a:rPr>
              <a:t>签约</a:t>
            </a:r>
            <a:endParaRPr lang="zh-CN" altLang="en-US" sz="2000" b="1" dirty="0">
              <a:solidFill>
                <a:schemeClr val="tx1">
                  <a:lumMod val="75000"/>
                  <a:lumOff val="25000"/>
                </a:schemeClr>
              </a:solidFill>
            </a:endParaRPr>
          </a:p>
        </p:txBody>
      </p:sp>
      <p:sp>
        <p:nvSpPr>
          <p:cNvPr id="17" name="TextBox 33"/>
          <p:cNvSpPr txBox="1"/>
          <p:nvPr/>
        </p:nvSpPr>
        <p:spPr>
          <a:xfrm>
            <a:off x="6640622" y="5474729"/>
            <a:ext cx="4076056" cy="495136"/>
          </a:xfrm>
          <a:prstGeom prst="rect">
            <a:avLst/>
          </a:prstGeom>
          <a:noFill/>
        </p:spPr>
        <p:txBody>
          <a:bodyPr wrap="square" lIns="0" tIns="0" rIns="0" bIns="0" rtlCol="0">
            <a:spAutoFit/>
          </a:bodyPr>
          <a:lstStyle>
            <a:defPPr>
              <a:defRPr lang="zh-CN"/>
            </a:defPPr>
            <a:lvl1pPr algn="just" defTabSz="1218565">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8565">
              <a:defRPr sz="2400"/>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非网签学生需完成其他去向登记，完成就业信息的填报。</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9"/>
          <p:cNvSpPr txBox="1"/>
          <p:nvPr/>
        </p:nvSpPr>
        <p:spPr>
          <a:xfrm>
            <a:off x="6652071" y="5208822"/>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8565">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8565">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lvl="1"/>
            <a:r>
              <a:rPr lang="zh-CN" altLang="en-US" sz="2000" b="1" dirty="0">
                <a:solidFill>
                  <a:schemeClr val="tx1">
                    <a:lumMod val="75000"/>
                    <a:lumOff val="25000"/>
                  </a:schemeClr>
                </a:solidFill>
              </a:rPr>
              <a:t>其他去向登记</a:t>
            </a:r>
            <a:endParaRPr lang="zh-CN" altLang="en-US" sz="2000" b="1" dirty="0">
              <a:solidFill>
                <a:schemeClr val="tx1">
                  <a:lumMod val="75000"/>
                  <a:lumOff val="25000"/>
                </a:schemeClr>
              </a:solidFill>
            </a:endParaRPr>
          </a:p>
        </p:txBody>
      </p:sp>
      <p:sp>
        <p:nvSpPr>
          <p:cNvPr id="19" name="文本框 9"/>
          <p:cNvSpPr txBox="1"/>
          <p:nvPr/>
        </p:nvSpPr>
        <p:spPr>
          <a:xfrm>
            <a:off x="351697" y="3575881"/>
            <a:ext cx="3363734" cy="52955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8565">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8565">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lvl="1"/>
            <a:r>
              <a:rPr lang="zh-CN" altLang="en-US" sz="2800" b="1" dirty="0">
                <a:solidFill>
                  <a:schemeClr val="tx1">
                    <a:lumMod val="75000"/>
                    <a:lumOff val="25000"/>
                  </a:schemeClr>
                </a:solidFill>
              </a:rPr>
              <a:t>网签与毕业去向登记</a:t>
            </a:r>
            <a:endParaRPr lang="zh-CN" altLang="en-US" sz="2800" b="1" dirty="0">
              <a:solidFill>
                <a:schemeClr val="tx1">
                  <a:lumMod val="75000"/>
                  <a:lumOff val="25000"/>
                </a:schemeClr>
              </a:solidFill>
            </a:endParaRPr>
          </a:p>
        </p:txBody>
      </p:sp>
      <p:sp>
        <p:nvSpPr>
          <p:cNvPr id="22" name="Freeform 168"/>
          <p:cNvSpPr>
            <a:spLocks noEditPoints="1"/>
          </p:cNvSpPr>
          <p:nvPr/>
        </p:nvSpPr>
        <p:spPr bwMode="auto">
          <a:xfrm>
            <a:off x="5478054" y="2839257"/>
            <a:ext cx="552451" cy="615951"/>
          </a:xfrm>
          <a:custGeom>
            <a:avLst/>
            <a:gdLst>
              <a:gd name="T0" fmla="*/ 55 w 110"/>
              <a:gd name="T1" fmla="*/ 41 h 123"/>
              <a:gd name="T2" fmla="*/ 75 w 110"/>
              <a:gd name="T3" fmla="*/ 31 h 123"/>
              <a:gd name="T4" fmla="*/ 99 w 110"/>
              <a:gd name="T5" fmla="*/ 86 h 123"/>
              <a:gd name="T6" fmla="*/ 97 w 110"/>
              <a:gd name="T7" fmla="*/ 88 h 123"/>
              <a:gd name="T8" fmla="*/ 101 w 110"/>
              <a:gd name="T9" fmla="*/ 96 h 123"/>
              <a:gd name="T10" fmla="*/ 94 w 110"/>
              <a:gd name="T11" fmla="*/ 99 h 123"/>
              <a:gd name="T12" fmla="*/ 90 w 110"/>
              <a:gd name="T13" fmla="*/ 91 h 123"/>
              <a:gd name="T14" fmla="*/ 87 w 110"/>
              <a:gd name="T15" fmla="*/ 93 h 123"/>
              <a:gd name="T16" fmla="*/ 55 w 110"/>
              <a:gd name="T17" fmla="*/ 41 h 123"/>
              <a:gd name="T18" fmla="*/ 0 w 110"/>
              <a:gd name="T19" fmla="*/ 108 h 123"/>
              <a:gd name="T20" fmla="*/ 3 w 110"/>
              <a:gd name="T21" fmla="*/ 115 h 123"/>
              <a:gd name="T22" fmla="*/ 31 w 110"/>
              <a:gd name="T23" fmla="*/ 105 h 123"/>
              <a:gd name="T24" fmla="*/ 30 w 110"/>
              <a:gd name="T25" fmla="*/ 121 h 123"/>
              <a:gd name="T26" fmla="*/ 110 w 110"/>
              <a:gd name="T27" fmla="*/ 105 h 123"/>
              <a:gd name="T28" fmla="*/ 108 w 110"/>
              <a:gd name="T29" fmla="*/ 98 h 123"/>
              <a:gd name="T30" fmla="*/ 36 w 110"/>
              <a:gd name="T31" fmla="*/ 113 h 123"/>
              <a:gd name="T32" fmla="*/ 55 w 110"/>
              <a:gd name="T33" fmla="*/ 96 h 123"/>
              <a:gd name="T34" fmla="*/ 52 w 110"/>
              <a:gd name="T35" fmla="*/ 89 h 123"/>
              <a:gd name="T36" fmla="*/ 0 w 110"/>
              <a:gd name="T37" fmla="*/ 108 h 123"/>
              <a:gd name="T38" fmla="*/ 60 w 110"/>
              <a:gd name="T39" fmla="*/ 9 h 123"/>
              <a:gd name="T40" fmla="*/ 53 w 110"/>
              <a:gd name="T41" fmla="*/ 36 h 123"/>
              <a:gd name="T42" fmla="*/ 72 w 110"/>
              <a:gd name="T43" fmla="*/ 26 h 123"/>
              <a:gd name="T44" fmla="*/ 66 w 110"/>
              <a:gd name="T45" fmla="*/ 15 h 123"/>
              <a:gd name="T46" fmla="*/ 71 w 110"/>
              <a:gd name="T47" fmla="*/ 12 h 123"/>
              <a:gd name="T48" fmla="*/ 86 w 110"/>
              <a:gd name="T49" fmla="*/ 51 h 123"/>
              <a:gd name="T50" fmla="*/ 93 w 110"/>
              <a:gd name="T51" fmla="*/ 48 h 123"/>
              <a:gd name="T52" fmla="*/ 77 w 110"/>
              <a:gd name="T53" fmla="*/ 5 h 123"/>
              <a:gd name="T54" fmla="*/ 75 w 110"/>
              <a:gd name="T55" fmla="*/ 2 h 123"/>
              <a:gd name="T56" fmla="*/ 72 w 110"/>
              <a:gd name="T57" fmla="*/ 3 h 123"/>
              <a:gd name="T58" fmla="*/ 60 w 110"/>
              <a:gd name="T59" fmla="*/ 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123">
                <a:moveTo>
                  <a:pt x="55" y="41"/>
                </a:moveTo>
                <a:cubicBezTo>
                  <a:pt x="75" y="31"/>
                  <a:pt x="75" y="31"/>
                  <a:pt x="75" y="31"/>
                </a:cubicBezTo>
                <a:cubicBezTo>
                  <a:pt x="99" y="86"/>
                  <a:pt x="99" y="86"/>
                  <a:pt x="99" y="86"/>
                </a:cubicBezTo>
                <a:cubicBezTo>
                  <a:pt x="97" y="88"/>
                  <a:pt x="97" y="88"/>
                  <a:pt x="97" y="88"/>
                </a:cubicBezTo>
                <a:cubicBezTo>
                  <a:pt x="101" y="96"/>
                  <a:pt x="101" y="96"/>
                  <a:pt x="101" y="96"/>
                </a:cubicBezTo>
                <a:cubicBezTo>
                  <a:pt x="94" y="99"/>
                  <a:pt x="94" y="99"/>
                  <a:pt x="94" y="99"/>
                </a:cubicBezTo>
                <a:cubicBezTo>
                  <a:pt x="90" y="91"/>
                  <a:pt x="90" y="91"/>
                  <a:pt x="90" y="91"/>
                </a:cubicBezTo>
                <a:cubicBezTo>
                  <a:pt x="87" y="93"/>
                  <a:pt x="87" y="93"/>
                  <a:pt x="87" y="93"/>
                </a:cubicBezTo>
                <a:cubicBezTo>
                  <a:pt x="55" y="41"/>
                  <a:pt x="55" y="41"/>
                  <a:pt x="55" y="41"/>
                </a:cubicBezTo>
                <a:close/>
                <a:moveTo>
                  <a:pt x="0" y="108"/>
                </a:moveTo>
                <a:cubicBezTo>
                  <a:pt x="3" y="115"/>
                  <a:pt x="3" y="115"/>
                  <a:pt x="3" y="115"/>
                </a:cubicBezTo>
                <a:cubicBezTo>
                  <a:pt x="31" y="105"/>
                  <a:pt x="31" y="105"/>
                  <a:pt x="31" y="105"/>
                </a:cubicBezTo>
                <a:cubicBezTo>
                  <a:pt x="23" y="112"/>
                  <a:pt x="19" y="119"/>
                  <a:pt x="30" y="121"/>
                </a:cubicBezTo>
                <a:cubicBezTo>
                  <a:pt x="44" y="123"/>
                  <a:pt x="110" y="105"/>
                  <a:pt x="110" y="105"/>
                </a:cubicBezTo>
                <a:cubicBezTo>
                  <a:pt x="108" y="98"/>
                  <a:pt x="108" y="98"/>
                  <a:pt x="108" y="98"/>
                </a:cubicBezTo>
                <a:cubicBezTo>
                  <a:pt x="108" y="98"/>
                  <a:pt x="49" y="115"/>
                  <a:pt x="36" y="113"/>
                </a:cubicBezTo>
                <a:cubicBezTo>
                  <a:pt x="33" y="112"/>
                  <a:pt x="55" y="96"/>
                  <a:pt x="55" y="96"/>
                </a:cubicBezTo>
                <a:cubicBezTo>
                  <a:pt x="52" y="89"/>
                  <a:pt x="52" y="89"/>
                  <a:pt x="52" y="89"/>
                </a:cubicBezTo>
                <a:cubicBezTo>
                  <a:pt x="0" y="108"/>
                  <a:pt x="0" y="108"/>
                  <a:pt x="0" y="108"/>
                </a:cubicBezTo>
                <a:close/>
                <a:moveTo>
                  <a:pt x="60" y="9"/>
                </a:moveTo>
                <a:cubicBezTo>
                  <a:pt x="48" y="0"/>
                  <a:pt x="40" y="12"/>
                  <a:pt x="53" y="36"/>
                </a:cubicBezTo>
                <a:cubicBezTo>
                  <a:pt x="72" y="26"/>
                  <a:pt x="72" y="26"/>
                  <a:pt x="72" y="26"/>
                </a:cubicBezTo>
                <a:cubicBezTo>
                  <a:pt x="70" y="21"/>
                  <a:pt x="68" y="18"/>
                  <a:pt x="66" y="15"/>
                </a:cubicBezTo>
                <a:cubicBezTo>
                  <a:pt x="71" y="12"/>
                  <a:pt x="71" y="12"/>
                  <a:pt x="71" y="12"/>
                </a:cubicBezTo>
                <a:cubicBezTo>
                  <a:pt x="86" y="51"/>
                  <a:pt x="86" y="51"/>
                  <a:pt x="86" y="51"/>
                </a:cubicBezTo>
                <a:cubicBezTo>
                  <a:pt x="93" y="48"/>
                  <a:pt x="93" y="48"/>
                  <a:pt x="93" y="48"/>
                </a:cubicBezTo>
                <a:cubicBezTo>
                  <a:pt x="77" y="5"/>
                  <a:pt x="77" y="5"/>
                  <a:pt x="77" y="5"/>
                </a:cubicBezTo>
                <a:cubicBezTo>
                  <a:pt x="75" y="2"/>
                  <a:pt x="75" y="2"/>
                  <a:pt x="75" y="2"/>
                </a:cubicBezTo>
                <a:cubicBezTo>
                  <a:pt x="72" y="3"/>
                  <a:pt x="72" y="3"/>
                  <a:pt x="72" y="3"/>
                </a:cubicBezTo>
                <a:lnTo>
                  <a:pt x="60" y="9"/>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rgbClr val="E93F30"/>
              </a:solidFill>
            </a:endParaRPr>
          </a:p>
        </p:txBody>
      </p:sp>
      <p:cxnSp>
        <p:nvCxnSpPr>
          <p:cNvPr id="8" name="直接连接符 42"/>
          <p:cNvCxnSpPr/>
          <p:nvPr/>
        </p:nvCxnSpPr>
        <p:spPr>
          <a:xfrm flipH="1">
            <a:off x="4026559" y="4317935"/>
            <a:ext cx="1775581" cy="0"/>
          </a:xfrm>
          <a:prstGeom prst="line">
            <a:avLst/>
          </a:prstGeom>
          <a:noFill/>
          <a:ln w="9525">
            <a:solidFill>
              <a:schemeClr val="bg1">
                <a:lumMod val="7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20" name="椭圆 19"/>
          <p:cNvSpPr/>
          <p:nvPr/>
        </p:nvSpPr>
        <p:spPr>
          <a:xfrm>
            <a:off x="5312230" y="3929061"/>
            <a:ext cx="923799" cy="923799"/>
          </a:xfrm>
          <a:prstGeom prst="ellipse">
            <a:avLst/>
          </a:prstGeom>
          <a:solidFill>
            <a:srgbClr val="F2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TextBox 33"/>
          <p:cNvSpPr txBox="1"/>
          <p:nvPr/>
        </p:nvSpPr>
        <p:spPr>
          <a:xfrm>
            <a:off x="6627903" y="4419673"/>
            <a:ext cx="4076056" cy="495136"/>
          </a:xfrm>
          <a:prstGeom prst="rect">
            <a:avLst/>
          </a:prstGeom>
          <a:noFill/>
        </p:spPr>
        <p:txBody>
          <a:bodyPr wrap="square" lIns="0" tIns="0" rIns="0" bIns="0" rtlCol="0">
            <a:spAutoFit/>
          </a:bodyPr>
          <a:lstStyle>
            <a:defPPr>
              <a:defRPr lang="zh-CN"/>
            </a:defPPr>
            <a:lvl1pPr algn="just" defTabSz="1218565">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8565">
              <a:defRPr sz="2400"/>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学生或单位可在线上发起解约办理申请，或由管理员强制解约。</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9"/>
          <p:cNvSpPr txBox="1"/>
          <p:nvPr/>
        </p:nvSpPr>
        <p:spPr>
          <a:xfrm>
            <a:off x="6639351" y="4110714"/>
            <a:ext cx="2461161" cy="3712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8565">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8565">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lvl="1"/>
            <a:r>
              <a:rPr lang="zh-CN" altLang="en-US" sz="2000" b="1" dirty="0">
                <a:solidFill>
                  <a:schemeClr val="tx1">
                    <a:lumMod val="75000"/>
                    <a:lumOff val="25000"/>
                  </a:schemeClr>
                </a:solidFill>
              </a:rPr>
              <a:t>解约办理</a:t>
            </a:r>
            <a:endParaRPr lang="zh-CN" altLang="en-US" sz="2000" b="1" dirty="0">
              <a:solidFill>
                <a:schemeClr val="tx1">
                  <a:lumMod val="75000"/>
                  <a:lumOff val="25000"/>
                </a:schemeClr>
              </a:solidFill>
            </a:endParaRPr>
          </a:p>
        </p:txBody>
      </p:sp>
      <p:sp>
        <p:nvSpPr>
          <p:cNvPr id="24" name="Freeform 168"/>
          <p:cNvSpPr>
            <a:spLocks noEditPoints="1"/>
          </p:cNvSpPr>
          <p:nvPr/>
        </p:nvSpPr>
        <p:spPr bwMode="auto">
          <a:xfrm>
            <a:off x="5488214" y="4010197"/>
            <a:ext cx="552451" cy="615951"/>
          </a:xfrm>
          <a:custGeom>
            <a:avLst/>
            <a:gdLst>
              <a:gd name="T0" fmla="*/ 55 w 110"/>
              <a:gd name="T1" fmla="*/ 41 h 123"/>
              <a:gd name="T2" fmla="*/ 75 w 110"/>
              <a:gd name="T3" fmla="*/ 31 h 123"/>
              <a:gd name="T4" fmla="*/ 99 w 110"/>
              <a:gd name="T5" fmla="*/ 86 h 123"/>
              <a:gd name="T6" fmla="*/ 97 w 110"/>
              <a:gd name="T7" fmla="*/ 88 h 123"/>
              <a:gd name="T8" fmla="*/ 101 w 110"/>
              <a:gd name="T9" fmla="*/ 96 h 123"/>
              <a:gd name="T10" fmla="*/ 94 w 110"/>
              <a:gd name="T11" fmla="*/ 99 h 123"/>
              <a:gd name="T12" fmla="*/ 90 w 110"/>
              <a:gd name="T13" fmla="*/ 91 h 123"/>
              <a:gd name="T14" fmla="*/ 87 w 110"/>
              <a:gd name="T15" fmla="*/ 93 h 123"/>
              <a:gd name="T16" fmla="*/ 55 w 110"/>
              <a:gd name="T17" fmla="*/ 41 h 123"/>
              <a:gd name="T18" fmla="*/ 0 w 110"/>
              <a:gd name="T19" fmla="*/ 108 h 123"/>
              <a:gd name="T20" fmla="*/ 3 w 110"/>
              <a:gd name="T21" fmla="*/ 115 h 123"/>
              <a:gd name="T22" fmla="*/ 31 w 110"/>
              <a:gd name="T23" fmla="*/ 105 h 123"/>
              <a:gd name="T24" fmla="*/ 30 w 110"/>
              <a:gd name="T25" fmla="*/ 121 h 123"/>
              <a:gd name="T26" fmla="*/ 110 w 110"/>
              <a:gd name="T27" fmla="*/ 105 h 123"/>
              <a:gd name="T28" fmla="*/ 108 w 110"/>
              <a:gd name="T29" fmla="*/ 98 h 123"/>
              <a:gd name="T30" fmla="*/ 36 w 110"/>
              <a:gd name="T31" fmla="*/ 113 h 123"/>
              <a:gd name="T32" fmla="*/ 55 w 110"/>
              <a:gd name="T33" fmla="*/ 96 h 123"/>
              <a:gd name="T34" fmla="*/ 52 w 110"/>
              <a:gd name="T35" fmla="*/ 89 h 123"/>
              <a:gd name="T36" fmla="*/ 0 w 110"/>
              <a:gd name="T37" fmla="*/ 108 h 123"/>
              <a:gd name="T38" fmla="*/ 60 w 110"/>
              <a:gd name="T39" fmla="*/ 9 h 123"/>
              <a:gd name="T40" fmla="*/ 53 w 110"/>
              <a:gd name="T41" fmla="*/ 36 h 123"/>
              <a:gd name="T42" fmla="*/ 72 w 110"/>
              <a:gd name="T43" fmla="*/ 26 h 123"/>
              <a:gd name="T44" fmla="*/ 66 w 110"/>
              <a:gd name="T45" fmla="*/ 15 h 123"/>
              <a:gd name="T46" fmla="*/ 71 w 110"/>
              <a:gd name="T47" fmla="*/ 12 h 123"/>
              <a:gd name="T48" fmla="*/ 86 w 110"/>
              <a:gd name="T49" fmla="*/ 51 h 123"/>
              <a:gd name="T50" fmla="*/ 93 w 110"/>
              <a:gd name="T51" fmla="*/ 48 h 123"/>
              <a:gd name="T52" fmla="*/ 77 w 110"/>
              <a:gd name="T53" fmla="*/ 5 h 123"/>
              <a:gd name="T54" fmla="*/ 75 w 110"/>
              <a:gd name="T55" fmla="*/ 2 h 123"/>
              <a:gd name="T56" fmla="*/ 72 w 110"/>
              <a:gd name="T57" fmla="*/ 3 h 123"/>
              <a:gd name="T58" fmla="*/ 60 w 110"/>
              <a:gd name="T59" fmla="*/ 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123">
                <a:moveTo>
                  <a:pt x="55" y="41"/>
                </a:moveTo>
                <a:cubicBezTo>
                  <a:pt x="75" y="31"/>
                  <a:pt x="75" y="31"/>
                  <a:pt x="75" y="31"/>
                </a:cubicBezTo>
                <a:cubicBezTo>
                  <a:pt x="99" y="86"/>
                  <a:pt x="99" y="86"/>
                  <a:pt x="99" y="86"/>
                </a:cubicBezTo>
                <a:cubicBezTo>
                  <a:pt x="97" y="88"/>
                  <a:pt x="97" y="88"/>
                  <a:pt x="97" y="88"/>
                </a:cubicBezTo>
                <a:cubicBezTo>
                  <a:pt x="101" y="96"/>
                  <a:pt x="101" y="96"/>
                  <a:pt x="101" y="96"/>
                </a:cubicBezTo>
                <a:cubicBezTo>
                  <a:pt x="94" y="99"/>
                  <a:pt x="94" y="99"/>
                  <a:pt x="94" y="99"/>
                </a:cubicBezTo>
                <a:cubicBezTo>
                  <a:pt x="90" y="91"/>
                  <a:pt x="90" y="91"/>
                  <a:pt x="90" y="91"/>
                </a:cubicBezTo>
                <a:cubicBezTo>
                  <a:pt x="87" y="93"/>
                  <a:pt x="87" y="93"/>
                  <a:pt x="87" y="93"/>
                </a:cubicBezTo>
                <a:cubicBezTo>
                  <a:pt x="55" y="41"/>
                  <a:pt x="55" y="41"/>
                  <a:pt x="55" y="41"/>
                </a:cubicBezTo>
                <a:close/>
                <a:moveTo>
                  <a:pt x="0" y="108"/>
                </a:moveTo>
                <a:cubicBezTo>
                  <a:pt x="3" y="115"/>
                  <a:pt x="3" y="115"/>
                  <a:pt x="3" y="115"/>
                </a:cubicBezTo>
                <a:cubicBezTo>
                  <a:pt x="31" y="105"/>
                  <a:pt x="31" y="105"/>
                  <a:pt x="31" y="105"/>
                </a:cubicBezTo>
                <a:cubicBezTo>
                  <a:pt x="23" y="112"/>
                  <a:pt x="19" y="119"/>
                  <a:pt x="30" y="121"/>
                </a:cubicBezTo>
                <a:cubicBezTo>
                  <a:pt x="44" y="123"/>
                  <a:pt x="110" y="105"/>
                  <a:pt x="110" y="105"/>
                </a:cubicBezTo>
                <a:cubicBezTo>
                  <a:pt x="108" y="98"/>
                  <a:pt x="108" y="98"/>
                  <a:pt x="108" y="98"/>
                </a:cubicBezTo>
                <a:cubicBezTo>
                  <a:pt x="108" y="98"/>
                  <a:pt x="49" y="115"/>
                  <a:pt x="36" y="113"/>
                </a:cubicBezTo>
                <a:cubicBezTo>
                  <a:pt x="33" y="112"/>
                  <a:pt x="55" y="96"/>
                  <a:pt x="55" y="96"/>
                </a:cubicBezTo>
                <a:cubicBezTo>
                  <a:pt x="52" y="89"/>
                  <a:pt x="52" y="89"/>
                  <a:pt x="52" y="89"/>
                </a:cubicBezTo>
                <a:cubicBezTo>
                  <a:pt x="0" y="108"/>
                  <a:pt x="0" y="108"/>
                  <a:pt x="0" y="108"/>
                </a:cubicBezTo>
                <a:close/>
                <a:moveTo>
                  <a:pt x="60" y="9"/>
                </a:moveTo>
                <a:cubicBezTo>
                  <a:pt x="48" y="0"/>
                  <a:pt x="40" y="12"/>
                  <a:pt x="53" y="36"/>
                </a:cubicBezTo>
                <a:cubicBezTo>
                  <a:pt x="72" y="26"/>
                  <a:pt x="72" y="26"/>
                  <a:pt x="72" y="26"/>
                </a:cubicBezTo>
                <a:cubicBezTo>
                  <a:pt x="70" y="21"/>
                  <a:pt x="68" y="18"/>
                  <a:pt x="66" y="15"/>
                </a:cubicBezTo>
                <a:cubicBezTo>
                  <a:pt x="71" y="12"/>
                  <a:pt x="71" y="12"/>
                  <a:pt x="71" y="12"/>
                </a:cubicBezTo>
                <a:cubicBezTo>
                  <a:pt x="86" y="51"/>
                  <a:pt x="86" y="51"/>
                  <a:pt x="86" y="51"/>
                </a:cubicBezTo>
                <a:cubicBezTo>
                  <a:pt x="93" y="48"/>
                  <a:pt x="93" y="48"/>
                  <a:pt x="93" y="48"/>
                </a:cubicBezTo>
                <a:cubicBezTo>
                  <a:pt x="77" y="5"/>
                  <a:pt x="77" y="5"/>
                  <a:pt x="77" y="5"/>
                </a:cubicBezTo>
                <a:cubicBezTo>
                  <a:pt x="75" y="2"/>
                  <a:pt x="75" y="2"/>
                  <a:pt x="75" y="2"/>
                </a:cubicBezTo>
                <a:cubicBezTo>
                  <a:pt x="72" y="3"/>
                  <a:pt x="72" y="3"/>
                  <a:pt x="72" y="3"/>
                </a:cubicBezTo>
                <a:lnTo>
                  <a:pt x="60" y="9"/>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rgbClr val="E93F3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linds(horizontal)">
                                      <p:cBhvr>
                                        <p:cTn id="55" dur="500"/>
                                        <p:tgtEl>
                                          <p:spTgt spid="22"/>
                                        </p:tgtEl>
                                      </p:cBhvr>
                                    </p:animEffect>
                                  </p:childTnLst>
                                </p:cTn>
                              </p:par>
                              <p:par>
                                <p:cTn id="56" presetID="3" presetClass="entr" presetSubtype="10"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blinds(horizontal)">
                                      <p:cBhvr>
                                        <p:cTn id="58" dur="500"/>
                                        <p:tgtEl>
                                          <p:spTgt spid="8"/>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linds(horizontal)">
                                      <p:cBhvr>
                                        <p:cTn id="61" dur="500"/>
                                        <p:tgtEl>
                                          <p:spTgt spid="20"/>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linds(horizontal)">
                                      <p:cBhvr>
                                        <p:cTn id="64" dur="500"/>
                                        <p:tgtEl>
                                          <p:spTgt spid="21"/>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linds(horizontal)">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P spid="10" grpId="0" bldLvl="0" animBg="1"/>
      <p:bldP spid="11" grpId="0" bldLvl="0" animBg="1"/>
      <p:bldP spid="12" grpId="0" bldLvl="0" animBg="1"/>
      <p:bldP spid="13" grpId="0"/>
      <p:bldP spid="14" grpId="0"/>
      <p:bldP spid="15" grpId="0"/>
      <p:bldP spid="16" grpId="0"/>
      <p:bldP spid="17" grpId="0"/>
      <p:bldP spid="18" grpId="0"/>
      <p:bldP spid="19" grpId="0"/>
      <p:bldP spid="22" grpId="0" bldLvl="0" animBg="1"/>
      <p:bldP spid="20" grpId="0" bldLvl="0" animBg="1"/>
      <p:bldP spid="21" grpId="0"/>
      <p:bldP spid="23" grpId="0"/>
      <p:bldP spid="2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59003" y="258233"/>
            <a:ext cx="7350259" cy="529569"/>
          </a:xfrm>
        </p:spPr>
        <p:txBody>
          <a:bodyPr/>
          <a:lstStyle/>
          <a:p>
            <a:r>
              <a:rPr kumimoji="1" lang="en-US" altLang="zh-CN" dirty="0"/>
              <a:t>4.4.4  </a:t>
            </a:r>
            <a:r>
              <a:rPr kumimoji="1" lang="zh-CN" altLang="en-US" dirty="0"/>
              <a:t>其他去向登记</a:t>
            </a:r>
            <a:endParaRPr kumimoji="1" lang="zh-CN" altLang="en-US" dirty="0"/>
          </a:p>
        </p:txBody>
      </p:sp>
      <p:cxnSp>
        <p:nvCxnSpPr>
          <p:cNvPr id="4" name="直接连接符 3"/>
          <p:cNvCxnSpPr/>
          <p:nvPr/>
        </p:nvCxnSpPr>
        <p:spPr>
          <a:xfrm>
            <a:off x="2963537" y="1518871"/>
            <a:ext cx="0" cy="4441254"/>
          </a:xfrm>
          <a:prstGeom prst="line">
            <a:avLst/>
          </a:prstGeom>
          <a:ln>
            <a:solidFill>
              <a:srgbClr val="F23C00"/>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607781" y="3083923"/>
            <a:ext cx="1800004" cy="874418"/>
            <a:chOff x="361428" y="3937233"/>
            <a:chExt cx="1800004" cy="874418"/>
          </a:xfrm>
        </p:grpSpPr>
        <p:sp>
          <p:nvSpPr>
            <p:cNvPr id="15" name="圆角矩形 14"/>
            <p:cNvSpPr/>
            <p:nvPr/>
          </p:nvSpPr>
          <p:spPr>
            <a:xfrm>
              <a:off x="361428" y="3937233"/>
              <a:ext cx="1800004" cy="874418"/>
            </a:xfrm>
            <a:prstGeom prst="roundRect">
              <a:avLst>
                <a:gd name="adj" fmla="val 10000"/>
              </a:avLst>
            </a:prstGeom>
            <a:solidFill>
              <a:srgbClr val="FF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圆角矩形 4"/>
            <p:cNvSpPr/>
            <p:nvPr/>
          </p:nvSpPr>
          <p:spPr>
            <a:xfrm>
              <a:off x="387039" y="3962844"/>
              <a:ext cx="1748782" cy="823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a:latin typeface="微软雅黑" panose="020B0503020204020204" pitchFamily="34" charset="-122"/>
                  <a:ea typeface="微软雅黑" panose="020B0503020204020204" pitchFamily="34" charset="-122"/>
                </a:rPr>
                <a:t>其他功能说明</a:t>
              </a:r>
              <a:endParaRPr lang="zh-CN" altLang="en-US" sz="1600" kern="1200" dirty="0">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4192850" y="1507478"/>
            <a:ext cx="7217915" cy="4901726"/>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可通过不同的字段值，搜索学生名单，如搜索某个院系的学生、搜索考生号为“</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XXX”</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的学生等。</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选中多个学生后，点击“批量修改”，可对学生的数据进行批量修改操作，多用于批量回生源地操作，或批量标记一部分学生用于查找。</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可导出学生的所有就业信息，分代码导出和汉字导出。</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可导出学生的就业意向信息。</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需要选择规则、校验范围以及审核状态三个内容，默认的审核状态是“状态不变”，如需自动审核后进入审核通过状态，需在审核时将审核状态调整为“进入通过状态” 。</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用于退回校级已经审核通过无法进行修改的数据，“审核退回”时可选择申请退回到指定状态。通过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审核退回</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操作的数据，变更明细统一为“审核退回”字样，需要与审核不通过的功能进行区分。</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可将学生标记为“缓派”或“取消缓派”。</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管理员可直接在派遣信息中，找到学生进行改派操作。</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203123" y="1508003"/>
            <a:ext cx="1578197" cy="4255396"/>
          </a:xfrm>
          <a:prstGeom prst="rect">
            <a:avLst/>
          </a:prstGeom>
          <a:noFill/>
        </p:spPr>
        <p:txBody>
          <a:bodyPr wrap="square">
            <a:spAutoFit/>
          </a:bodyPr>
          <a:lstStyle/>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查       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批量修改：</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导       出：</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意向导出：</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自动审核：</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审核退回：</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缓       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改       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59003" y="258233"/>
            <a:ext cx="7350259" cy="529569"/>
          </a:xfrm>
        </p:spPr>
        <p:txBody>
          <a:bodyPr/>
          <a:lstStyle/>
          <a:p>
            <a:r>
              <a:rPr kumimoji="1" lang="en-US" altLang="zh-CN" dirty="0"/>
              <a:t>5 </a:t>
            </a:r>
            <a:r>
              <a:rPr kumimoji="1" lang="zh-CN" altLang="en-US" dirty="0"/>
              <a:t>就业数据上报（教育部）</a:t>
            </a:r>
            <a:endParaRPr kumimoji="1" lang="zh-CN" altLang="en-US" dirty="0"/>
          </a:p>
        </p:txBody>
      </p:sp>
      <p:pic>
        <p:nvPicPr>
          <p:cNvPr id="4" name="图片 3"/>
          <p:cNvPicPr>
            <a:picLocks noChangeAspect="1"/>
          </p:cNvPicPr>
          <p:nvPr/>
        </p:nvPicPr>
        <p:blipFill>
          <a:blip r:embed="rId1"/>
          <a:stretch>
            <a:fillRect/>
          </a:stretch>
        </p:blipFill>
        <p:spPr>
          <a:xfrm>
            <a:off x="3495966" y="1148569"/>
            <a:ext cx="8668464" cy="1557309"/>
          </a:xfrm>
          <a:prstGeom prst="rect">
            <a:avLst/>
          </a:prstGeom>
        </p:spPr>
      </p:pic>
      <p:sp>
        <p:nvSpPr>
          <p:cNvPr id="9" name="文本框 8"/>
          <p:cNvSpPr txBox="1"/>
          <p:nvPr/>
        </p:nvSpPr>
        <p:spPr>
          <a:xfrm>
            <a:off x="4280463" y="3274960"/>
            <a:ext cx="7099469" cy="1753235"/>
          </a:xfrm>
          <a:prstGeom prst="rect">
            <a:avLst/>
          </a:prstGeom>
          <a:noFill/>
        </p:spPr>
        <p:txBody>
          <a:bodyPr wrap="square" rtlCol="0">
            <a:spAutoFit/>
          </a:bodyPr>
          <a:p>
            <a:r>
              <a:rPr lang="zh-CN" altLang="en-US" dirty="0"/>
              <a:t>基本信息</a:t>
            </a:r>
            <a:r>
              <a:rPr lang="en-US" altLang="zh-CN" dirty="0"/>
              <a:t>-</a:t>
            </a:r>
            <a:r>
              <a:rPr lang="zh-CN" altLang="en-US" dirty="0"/>
              <a:t>已审核的生源信息，不含派遣字段</a:t>
            </a:r>
            <a:br>
              <a:rPr lang="zh-CN" altLang="en-US" dirty="0"/>
            </a:br>
            <a:r>
              <a:rPr lang="zh-CN" altLang="en-US" dirty="0"/>
              <a:t>核准信息</a:t>
            </a:r>
            <a:r>
              <a:rPr lang="en-US" altLang="zh-CN" dirty="0"/>
              <a:t>-</a:t>
            </a:r>
            <a:r>
              <a:rPr lang="zh-CN" altLang="en-US" dirty="0"/>
              <a:t>已核准（毕业状态为毕业）的生源信息，不含派遣字段</a:t>
            </a:r>
            <a:endParaRPr lang="en-US" altLang="zh-CN" dirty="0"/>
          </a:p>
          <a:p>
            <a:br>
              <a:rPr lang="zh-CN" altLang="en-US" dirty="0"/>
            </a:br>
            <a:r>
              <a:rPr lang="zh-CN" altLang="en-US" dirty="0"/>
              <a:t>动态数据</a:t>
            </a:r>
            <a:r>
              <a:rPr lang="en-US" altLang="zh-CN" dirty="0"/>
              <a:t>-</a:t>
            </a:r>
            <a:r>
              <a:rPr lang="zh-CN" altLang="en-US" dirty="0"/>
              <a:t>学校已审核过的就业数据（生源信息</a:t>
            </a:r>
            <a:r>
              <a:rPr lang="en-US" altLang="zh-CN" dirty="0"/>
              <a:t>+</a:t>
            </a:r>
            <a:r>
              <a:rPr lang="zh-CN" altLang="en-US" dirty="0"/>
              <a:t>派遣信息字段）</a:t>
            </a:r>
            <a:br>
              <a:rPr lang="zh-CN" altLang="en-US" dirty="0"/>
            </a:br>
            <a:r>
              <a:rPr lang="zh-CN" altLang="en-US" dirty="0"/>
              <a:t>核准数据</a:t>
            </a:r>
            <a:r>
              <a:rPr lang="en-US" altLang="zh-CN" dirty="0"/>
              <a:t>-</a:t>
            </a:r>
            <a:r>
              <a:rPr lang="zh-CN" altLang="en-US" dirty="0"/>
              <a:t>已核准（毕业状态为毕业）的就业数据（生源信息</a:t>
            </a:r>
            <a:r>
              <a:rPr lang="en-US" altLang="zh-CN" dirty="0"/>
              <a:t>+</a:t>
            </a:r>
            <a:r>
              <a:rPr lang="zh-CN" altLang="en-US" dirty="0"/>
              <a:t>派遣信息字段）</a:t>
            </a:r>
            <a:endParaRPr lang="zh-CN" altLang="en-US" dirty="0"/>
          </a:p>
        </p:txBody>
      </p:sp>
      <p:sp>
        <p:nvSpPr>
          <p:cNvPr id="3" name="矩形 2"/>
          <p:cNvSpPr/>
          <p:nvPr/>
        </p:nvSpPr>
        <p:spPr>
          <a:xfrm>
            <a:off x="255270" y="2376805"/>
            <a:ext cx="3240405" cy="111315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689610" y="2698750"/>
            <a:ext cx="2372360" cy="583565"/>
          </a:xfrm>
          <a:prstGeom prst="rect">
            <a:avLst/>
          </a:prstGeom>
          <a:noFill/>
        </p:spPr>
        <p:txBody>
          <a:bodyPr wrap="square" rtlCol="0">
            <a:spAutoFit/>
          </a:bodyPr>
          <a:p>
            <a:pPr algn="ctr"/>
            <a:r>
              <a:rPr lang="zh-CN" altLang="en-US" sz="3200" dirty="0">
                <a:solidFill>
                  <a:schemeClr val="bg1"/>
                </a:solidFill>
                <a:latin typeface="微软雅黑" panose="020B0503020204020204" pitchFamily="34" charset="-122"/>
                <a:ea typeface="微软雅黑" panose="020B0503020204020204" pitchFamily="34" charset="-122"/>
              </a:rPr>
              <a:t>导出上报</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5905" y="4079875"/>
            <a:ext cx="3240405" cy="111315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690245" y="4401820"/>
            <a:ext cx="2372360" cy="583565"/>
          </a:xfrm>
          <a:prstGeom prst="rect">
            <a:avLst/>
          </a:prstGeom>
          <a:noFill/>
        </p:spPr>
        <p:txBody>
          <a:bodyPr wrap="square" rtlCol="0">
            <a:spAutoFit/>
          </a:bodyPr>
          <a:p>
            <a:pPr algn="ctr"/>
            <a:r>
              <a:rPr lang="zh-CN" altLang="en-US" sz="3200" dirty="0">
                <a:solidFill>
                  <a:schemeClr val="bg1"/>
                </a:solidFill>
                <a:latin typeface="微软雅黑" panose="020B0503020204020204" pitchFamily="34" charset="-122"/>
                <a:ea typeface="微软雅黑" panose="020B0503020204020204" pitchFamily="34" charset="-122"/>
              </a:rPr>
              <a:t>接口上报</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59003" y="258233"/>
            <a:ext cx="7350259" cy="529569"/>
          </a:xfrm>
        </p:spPr>
        <p:txBody>
          <a:bodyPr/>
          <a:lstStyle/>
          <a:p>
            <a:r>
              <a:rPr kumimoji="1" lang="en-US" altLang="zh-CN" dirty="0"/>
              <a:t>6</a:t>
            </a:r>
            <a:r>
              <a:rPr kumimoji="1" lang="zh-CN" altLang="en-US" dirty="0"/>
              <a:t>、就业核查</a:t>
            </a:r>
            <a:endParaRPr kumimoji="1" lang="zh-CN" altLang="en-US" dirty="0"/>
          </a:p>
        </p:txBody>
      </p:sp>
      <p:graphicFrame>
        <p:nvGraphicFramePr>
          <p:cNvPr id="4" name="图示 3"/>
          <p:cNvGraphicFramePr/>
          <p:nvPr/>
        </p:nvGraphicFramePr>
        <p:xfrm>
          <a:off x="4050334" y="1839509"/>
          <a:ext cx="3588423" cy="385790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59003" y="258233"/>
            <a:ext cx="7350259" cy="529569"/>
          </a:xfrm>
        </p:spPr>
        <p:txBody>
          <a:bodyPr/>
          <a:lstStyle/>
          <a:p>
            <a:r>
              <a:rPr kumimoji="1" lang="en-US" altLang="zh-CN" dirty="0"/>
              <a:t>4 </a:t>
            </a:r>
            <a:r>
              <a:rPr kumimoji="1" lang="zh-CN" altLang="en-US" dirty="0"/>
              <a:t>网签与毕业去向登记审核</a:t>
            </a:r>
            <a:endParaRPr kumimoji="1" lang="zh-CN" altLang="en-US" dirty="0"/>
          </a:p>
        </p:txBody>
      </p:sp>
      <p:sp>
        <p:nvSpPr>
          <p:cNvPr id="26" name="矩形 25"/>
          <p:cNvSpPr/>
          <p:nvPr/>
        </p:nvSpPr>
        <p:spPr>
          <a:xfrm>
            <a:off x="3384049" y="1208181"/>
            <a:ext cx="1569660" cy="369332"/>
          </a:xfrm>
          <a:prstGeom prst="rect">
            <a:avLst/>
          </a:prstGeom>
        </p:spPr>
        <p:txBody>
          <a:bodyPr wrap="none">
            <a:spAutoFit/>
          </a:bodyPr>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单位网签条件</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3384049" y="1518261"/>
            <a:ext cx="7759611" cy="415498"/>
          </a:xfrm>
          <a:prstGeom prst="rect">
            <a:avLst/>
          </a:prstGeom>
          <a:noFill/>
        </p:spPr>
        <p:txBody>
          <a:bodyPr wrap="square">
            <a:spAutoFit/>
          </a:bodyPr>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网签单位已在北疆就业网注册，并通过省级管理员的审核，可在单位中心处进入网签系统。</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28" name="矩形 27"/>
          <p:cNvSpPr/>
          <p:nvPr/>
        </p:nvSpPr>
        <p:spPr>
          <a:xfrm>
            <a:off x="3384049" y="1935333"/>
            <a:ext cx="1569660" cy="369332"/>
          </a:xfrm>
          <a:prstGeom prst="rect">
            <a:avLst/>
          </a:prstGeom>
        </p:spPr>
        <p:txBody>
          <a:bodyPr wrap="none">
            <a:spAutoFit/>
          </a:bodyPr>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学生网签条件</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3384049" y="2243839"/>
            <a:ext cx="8216712" cy="1383665"/>
          </a:xfrm>
          <a:prstGeom prst="rect">
            <a:avLst/>
          </a:prstGeom>
          <a:noFill/>
        </p:spPr>
        <p:txBody>
          <a:bodyPr wrap="square">
            <a:spAutoFit/>
          </a:bodyPr>
          <a:p>
            <a:pPr>
              <a:lnSpc>
                <a:spcPct val="15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、学生的基础信息已通过省级审核；</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、签约管理的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签约开放列表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中已开放网签资格：</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系统会自动根据基础信息核对中的学生的培养方式关闭定向生、委培生的网签资格；如学校的纸质协议书已经下发可在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签约开放列表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中将已下发纸质协议书的学生网签资格进行关闭。</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rotWithShape="1">
          <a:blip r:embed="rId1"/>
          <a:srcRect b="14558"/>
          <a:stretch>
            <a:fillRect/>
          </a:stretch>
        </p:blipFill>
        <p:spPr>
          <a:xfrm>
            <a:off x="3462394" y="3754764"/>
            <a:ext cx="8035785" cy="2568918"/>
          </a:xfrm>
          <a:prstGeom prst="rect">
            <a:avLst/>
          </a:prstGeom>
          <a:ln>
            <a:solidFill>
              <a:schemeClr val="accent1"/>
            </a:solidFill>
          </a:ln>
        </p:spPr>
      </p:pic>
      <p:grpSp>
        <p:nvGrpSpPr>
          <p:cNvPr id="31" name="组合 30"/>
          <p:cNvGrpSpPr/>
          <p:nvPr/>
        </p:nvGrpSpPr>
        <p:grpSpPr>
          <a:xfrm>
            <a:off x="633392" y="3068554"/>
            <a:ext cx="1800004" cy="874418"/>
            <a:chOff x="361428" y="3937233"/>
            <a:chExt cx="1800004" cy="874418"/>
          </a:xfrm>
          <a:solidFill>
            <a:srgbClr val="FF9900"/>
          </a:solidFill>
        </p:grpSpPr>
        <p:sp>
          <p:nvSpPr>
            <p:cNvPr id="32" name="圆角矩形 31"/>
            <p:cNvSpPr/>
            <p:nvPr/>
          </p:nvSpPr>
          <p:spPr>
            <a:xfrm>
              <a:off x="361428" y="3937233"/>
              <a:ext cx="1800004" cy="87441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圆角矩形 4"/>
            <p:cNvSpPr/>
            <p:nvPr/>
          </p:nvSpPr>
          <p:spPr>
            <a:xfrm>
              <a:off x="387039" y="3962844"/>
              <a:ext cx="1748782" cy="8231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p>
              <a:pPr lvl="0" algn="ctr" defTabSz="711200">
                <a:lnSpc>
                  <a:spcPct val="90000"/>
                </a:lnSpc>
                <a:spcBef>
                  <a:spcPct val="0"/>
                </a:spcBef>
                <a:spcAft>
                  <a:spcPct val="35000"/>
                </a:spcAft>
              </a:pPr>
              <a:r>
                <a:rPr lang="zh-CN" altLang="en-US" sz="1600" kern="1200" dirty="0">
                  <a:latin typeface="微软雅黑" panose="020B0503020204020204" pitchFamily="34" charset="-122"/>
                  <a:ea typeface="微软雅黑" panose="020B0503020204020204" pitchFamily="34" charset="-122"/>
                </a:rPr>
                <a:t>签约前准备</a:t>
              </a:r>
              <a:endParaRPr lang="zh-CN" altLang="en-US" sz="1600" kern="12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59003" y="258233"/>
            <a:ext cx="7350259" cy="529569"/>
          </a:xfrm>
        </p:spPr>
        <p:txBody>
          <a:bodyPr/>
          <a:lstStyle/>
          <a:p>
            <a:r>
              <a:rPr kumimoji="1" lang="en-US" altLang="zh-CN" dirty="0"/>
              <a:t>4.1.1 </a:t>
            </a:r>
            <a:r>
              <a:rPr kumimoji="1" lang="zh-CN" altLang="en-US" dirty="0"/>
              <a:t>线上签约（</a:t>
            </a:r>
            <a:r>
              <a:rPr kumimoji="1" lang="zh-CN" altLang="en-US" dirty="0">
                <a:sym typeface="+mn-ea"/>
              </a:rPr>
              <a:t>单位发起邀约</a:t>
            </a:r>
            <a:r>
              <a:rPr kumimoji="1" lang="zh-CN" altLang="en-US" dirty="0"/>
              <a:t>）</a:t>
            </a:r>
            <a:endParaRPr kumimoji="1" lang="zh-CN" altLang="en-US" dirty="0"/>
          </a:p>
        </p:txBody>
      </p:sp>
      <p:cxnSp>
        <p:nvCxnSpPr>
          <p:cNvPr id="4" name="直接连接符 3"/>
          <p:cNvCxnSpPr/>
          <p:nvPr/>
        </p:nvCxnSpPr>
        <p:spPr>
          <a:xfrm>
            <a:off x="2963537" y="1518871"/>
            <a:ext cx="0" cy="4441254"/>
          </a:xfrm>
          <a:prstGeom prst="line">
            <a:avLst/>
          </a:prstGeom>
          <a:ln>
            <a:solidFill>
              <a:srgbClr val="F23C0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296685" y="1392812"/>
            <a:ext cx="8501973" cy="846001"/>
          </a:xfrm>
          <a:prstGeom prst="rect">
            <a:avLst/>
          </a:prstGeom>
          <a:noFill/>
        </p:spPr>
        <p:txBody>
          <a:bodyPr wrap="square" rtlCol="0">
            <a:spAutoFit/>
          </a:body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点击签约列表中，学生信息后的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邀约</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，可进入邀请函填报页面，单位需要填写工作职位信息、报到期限、签约联系信息等。档案信息、报到证信息、户口信息会从单位基本信息维护中进行同步。全部信息填完后点击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发送</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进行邀请函的二次确认，确认无误后即可发送至学生。</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a:blip r:embed="rId1"/>
          <a:stretch>
            <a:fillRect/>
          </a:stretch>
        </p:blipFill>
        <p:spPr>
          <a:xfrm>
            <a:off x="3402665" y="2547468"/>
            <a:ext cx="5385762" cy="3412436"/>
          </a:xfrm>
          <a:prstGeom prst="rect">
            <a:avLst/>
          </a:prstGeom>
          <a:ln>
            <a:solidFill>
              <a:srgbClr val="0070C0"/>
            </a:solidFill>
          </a:ln>
        </p:spPr>
      </p:pic>
      <p:pic>
        <p:nvPicPr>
          <p:cNvPr id="27" name="图片 26"/>
          <p:cNvPicPr>
            <a:picLocks noChangeAspect="1"/>
          </p:cNvPicPr>
          <p:nvPr/>
        </p:nvPicPr>
        <p:blipFill>
          <a:blip r:embed="rId2"/>
          <a:stretch>
            <a:fillRect/>
          </a:stretch>
        </p:blipFill>
        <p:spPr>
          <a:xfrm>
            <a:off x="7771564" y="3276583"/>
            <a:ext cx="4027683" cy="2683336"/>
          </a:xfrm>
          <a:prstGeom prst="rect">
            <a:avLst/>
          </a:prstGeom>
          <a:ln>
            <a:solidFill>
              <a:srgbClr val="0070C0"/>
            </a:solidFill>
          </a:ln>
          <a:effectLst>
            <a:outerShdw blurRad="292100" dist="139700" dir="2700000" algn="tl" rotWithShape="0">
              <a:srgbClr val="333333">
                <a:alpha val="65000"/>
              </a:srgbClr>
            </a:outerShdw>
          </a:effectLst>
        </p:spPr>
      </p:pic>
      <p:graphicFrame>
        <p:nvGraphicFramePr>
          <p:cNvPr id="26" name="图示 25"/>
          <p:cNvGraphicFramePr/>
          <p:nvPr/>
        </p:nvGraphicFramePr>
        <p:xfrm>
          <a:off x="297456" y="1476998"/>
          <a:ext cx="2522862" cy="481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59003" y="258233"/>
            <a:ext cx="7350259" cy="529569"/>
          </a:xfrm>
        </p:spPr>
        <p:txBody>
          <a:bodyPr/>
          <a:lstStyle/>
          <a:p>
            <a:r>
              <a:rPr kumimoji="1" lang="en-US" altLang="zh-CN" dirty="0"/>
              <a:t>4.</a:t>
            </a:r>
            <a:r>
              <a:rPr kumimoji="1" lang="en-US" dirty="0"/>
              <a:t>1.2 </a:t>
            </a:r>
            <a:r>
              <a:rPr kumimoji="1" lang="zh-CN" altLang="en-US" dirty="0"/>
              <a:t>线上签约（</a:t>
            </a:r>
            <a:r>
              <a:rPr kumimoji="1" lang="zh-CN" altLang="en-US" dirty="0">
                <a:sym typeface="+mn-ea"/>
              </a:rPr>
              <a:t>学生应约</a:t>
            </a:r>
            <a:r>
              <a:rPr kumimoji="1" lang="zh-CN" altLang="en-US" dirty="0"/>
              <a:t>）</a:t>
            </a:r>
            <a:endParaRPr kumimoji="1" lang="zh-CN" altLang="en-US" dirty="0"/>
          </a:p>
        </p:txBody>
      </p:sp>
      <p:cxnSp>
        <p:nvCxnSpPr>
          <p:cNvPr id="4" name="直接连接符 3"/>
          <p:cNvCxnSpPr/>
          <p:nvPr/>
        </p:nvCxnSpPr>
        <p:spPr>
          <a:xfrm>
            <a:off x="2963537" y="1518871"/>
            <a:ext cx="0" cy="4441254"/>
          </a:xfrm>
          <a:prstGeom prst="line">
            <a:avLst/>
          </a:prstGeom>
          <a:ln>
            <a:solidFill>
              <a:srgbClr val="F23C0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219215" y="1302642"/>
            <a:ext cx="8501973" cy="1126462"/>
          </a:xfrm>
          <a:prstGeom prst="rect">
            <a:avLst/>
          </a:prstGeom>
          <a:noFill/>
        </p:spPr>
        <p:txBody>
          <a:bodyPr wrap="square" rtlCol="0">
            <a:spAutoFit/>
          </a:body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学生登录后进入网签中心，在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线上签约</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列表中可查看到意向单位向自己发送的邀请函，点击列表后的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查看邀请函</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按钮，可查看详细的邀请函信息。</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在邀请函中，学生可查看完整的单位邀请及协议书约定信息，并进行同意</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拒绝的操作。在同意签约时需勾选同意事项后再点击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现在签约</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，完成应约流程。</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1"/>
          <a:stretch>
            <a:fillRect/>
          </a:stretch>
        </p:blipFill>
        <p:spPr>
          <a:xfrm>
            <a:off x="5617647" y="2487524"/>
            <a:ext cx="6104059" cy="3150669"/>
          </a:xfrm>
          <a:prstGeom prst="rect">
            <a:avLst/>
          </a:prstGeom>
          <a:ln>
            <a:solidFill>
              <a:srgbClr val="0070C0"/>
            </a:solidFill>
          </a:ln>
        </p:spPr>
      </p:pic>
      <p:pic>
        <p:nvPicPr>
          <p:cNvPr id="28" name="图片 27"/>
          <p:cNvPicPr>
            <a:picLocks noChangeAspect="1"/>
          </p:cNvPicPr>
          <p:nvPr/>
        </p:nvPicPr>
        <p:blipFill>
          <a:blip r:embed="rId2"/>
          <a:stretch>
            <a:fillRect/>
          </a:stretch>
        </p:blipFill>
        <p:spPr>
          <a:xfrm>
            <a:off x="3279242" y="2756831"/>
            <a:ext cx="3968509" cy="2881639"/>
          </a:xfrm>
          <a:prstGeom prst="rect">
            <a:avLst/>
          </a:prstGeom>
          <a:noFill/>
          <a:ln>
            <a:noFill/>
          </a:ln>
        </p:spPr>
      </p:pic>
      <p:graphicFrame>
        <p:nvGraphicFramePr>
          <p:cNvPr id="6" name="图示 5"/>
          <p:cNvGraphicFramePr/>
          <p:nvPr/>
        </p:nvGraphicFramePr>
        <p:xfrm>
          <a:off x="297456" y="1476998"/>
          <a:ext cx="2522862" cy="481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59003" y="258233"/>
            <a:ext cx="7350259" cy="529569"/>
          </a:xfrm>
        </p:spPr>
        <p:txBody>
          <a:bodyPr/>
          <a:lstStyle/>
          <a:p>
            <a:r>
              <a:rPr kumimoji="1" lang="en-US" altLang="zh-CN" dirty="0"/>
              <a:t>4.</a:t>
            </a:r>
            <a:r>
              <a:rPr kumimoji="1" lang="en-US" dirty="0"/>
              <a:t>1.3 </a:t>
            </a:r>
            <a:r>
              <a:rPr kumimoji="1" lang="zh-CN" altLang="en-US" dirty="0">
                <a:sym typeface="+mn-ea"/>
              </a:rPr>
              <a:t>线上签约（上传反馈材料）</a:t>
            </a:r>
            <a:endParaRPr kumimoji="1" lang="zh-CN" altLang="en-US" dirty="0"/>
          </a:p>
        </p:txBody>
      </p:sp>
      <p:cxnSp>
        <p:nvCxnSpPr>
          <p:cNvPr id="4" name="直接连接符 3"/>
          <p:cNvCxnSpPr/>
          <p:nvPr/>
        </p:nvCxnSpPr>
        <p:spPr>
          <a:xfrm>
            <a:off x="2963537" y="1518871"/>
            <a:ext cx="0" cy="4441254"/>
          </a:xfrm>
          <a:prstGeom prst="line">
            <a:avLst/>
          </a:prstGeom>
          <a:ln>
            <a:solidFill>
              <a:srgbClr val="F23C00"/>
            </a:solidFill>
          </a:ln>
        </p:spPr>
        <p:style>
          <a:lnRef idx="1">
            <a:schemeClr val="accent1"/>
          </a:lnRef>
          <a:fillRef idx="0">
            <a:schemeClr val="accent1"/>
          </a:fillRef>
          <a:effectRef idx="0">
            <a:schemeClr val="accent1"/>
          </a:effectRef>
          <a:fontRef idx="minor">
            <a:schemeClr val="tx1"/>
          </a:fontRef>
        </p:style>
      </p:cxnSp>
      <p:graphicFrame>
        <p:nvGraphicFramePr>
          <p:cNvPr id="5" name="图示 4"/>
          <p:cNvGraphicFramePr/>
          <p:nvPr/>
        </p:nvGraphicFramePr>
        <p:xfrm>
          <a:off x="297456" y="1476998"/>
          <a:ext cx="2522862" cy="481400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 name="文本框 9"/>
          <p:cNvSpPr txBox="1"/>
          <p:nvPr/>
        </p:nvSpPr>
        <p:spPr>
          <a:xfrm>
            <a:off x="3402726" y="1518972"/>
            <a:ext cx="8219312" cy="349250"/>
          </a:xfrm>
          <a:prstGeom prst="rect">
            <a:avLst/>
          </a:prstGeom>
          <a:noFill/>
        </p:spPr>
        <p:txBody>
          <a:bodyPr wrap="square" rtlCol="0">
            <a:spAutoFit/>
          </a:bodyPr>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生成协议书后须下载协议书并经过单位盖章，之后上传协议书提交管理员审核。</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图片 5" descr="截屏2021-04-20 上午5.00.57"/>
          <p:cNvPicPr>
            <a:picLocks noChangeAspect="1"/>
          </p:cNvPicPr>
          <p:nvPr/>
        </p:nvPicPr>
        <p:blipFill>
          <a:blip r:embed="rId6"/>
          <a:stretch>
            <a:fillRect/>
          </a:stretch>
        </p:blipFill>
        <p:spPr>
          <a:xfrm>
            <a:off x="3554095" y="2127885"/>
            <a:ext cx="6071870" cy="39954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59003" y="258233"/>
            <a:ext cx="7350259" cy="529569"/>
          </a:xfrm>
        </p:spPr>
        <p:txBody>
          <a:bodyPr/>
          <a:lstStyle/>
          <a:p>
            <a:r>
              <a:rPr kumimoji="1" lang="en-US" altLang="zh-CN" dirty="0"/>
              <a:t>4.2.1 </a:t>
            </a:r>
            <a:r>
              <a:rPr kumimoji="1" lang="zh-CN" altLang="en-US" dirty="0"/>
              <a:t>线下签约 </a:t>
            </a:r>
            <a:r>
              <a:rPr kumimoji="1" lang="zh-CN" altLang="en-US" dirty="0">
                <a:sym typeface="+mn-ea"/>
              </a:rPr>
              <a:t>（学生录入协议书）</a:t>
            </a:r>
            <a:endParaRPr kumimoji="1" lang="zh-CN" altLang="en-US" dirty="0"/>
          </a:p>
        </p:txBody>
      </p:sp>
      <p:graphicFrame>
        <p:nvGraphicFramePr>
          <p:cNvPr id="3" name="图示 2"/>
          <p:cNvGraphicFramePr/>
          <p:nvPr/>
        </p:nvGraphicFramePr>
        <p:xfrm>
          <a:off x="284243" y="1392847"/>
          <a:ext cx="2447940" cy="469330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cxnSp>
        <p:nvCxnSpPr>
          <p:cNvPr id="4" name="直接连接符 3"/>
          <p:cNvCxnSpPr/>
          <p:nvPr/>
        </p:nvCxnSpPr>
        <p:spPr>
          <a:xfrm>
            <a:off x="2963537" y="1518871"/>
            <a:ext cx="0" cy="4441254"/>
          </a:xfrm>
          <a:prstGeom prst="line">
            <a:avLst/>
          </a:prstGeom>
          <a:ln>
            <a:solidFill>
              <a:srgbClr val="F23C0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350025" y="1519177"/>
            <a:ext cx="8501973" cy="607695"/>
          </a:xfrm>
          <a:prstGeom prst="rect">
            <a:avLst/>
          </a:prstGeom>
          <a:noFill/>
        </p:spPr>
        <p:txBody>
          <a:bodyPr wrap="square" rtlCol="0">
            <a:spAutoFit/>
          </a:body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学生登录后进入网签中心，在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线下签约</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列表中，点击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录入协议书</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，依次录入单位基本信息、签约信息、档案信息及户口信息后，可预览协议书样式，预览确认信息无误后可保存提交并生成协议书</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a:blip r:embed="rId6"/>
          <a:stretch>
            <a:fillRect/>
          </a:stretch>
        </p:blipFill>
        <p:spPr>
          <a:xfrm>
            <a:off x="3121025" y="2126615"/>
            <a:ext cx="3706495" cy="1482725"/>
          </a:xfrm>
          <a:prstGeom prst="rect">
            <a:avLst/>
          </a:prstGeom>
          <a:ln>
            <a:solidFill>
              <a:srgbClr val="0070C0"/>
            </a:solidFill>
          </a:ln>
        </p:spPr>
      </p:pic>
      <p:pic>
        <p:nvPicPr>
          <p:cNvPr id="13" name="图片 12"/>
          <p:cNvPicPr>
            <a:picLocks noChangeAspect="1"/>
          </p:cNvPicPr>
          <p:nvPr/>
        </p:nvPicPr>
        <p:blipFill>
          <a:blip r:embed="rId7"/>
          <a:stretch>
            <a:fillRect/>
          </a:stretch>
        </p:blipFill>
        <p:spPr>
          <a:xfrm>
            <a:off x="3121025" y="3686810"/>
            <a:ext cx="4659630" cy="2987040"/>
          </a:xfrm>
          <a:prstGeom prst="rect">
            <a:avLst/>
          </a:prstGeom>
          <a:ln>
            <a:solidFill>
              <a:srgbClr val="0070C0"/>
            </a:solidFill>
          </a:ln>
        </p:spPr>
      </p:pic>
      <p:pic>
        <p:nvPicPr>
          <p:cNvPr id="14" name="图片 13"/>
          <p:cNvPicPr>
            <a:picLocks noChangeAspect="1"/>
          </p:cNvPicPr>
          <p:nvPr/>
        </p:nvPicPr>
        <p:blipFill>
          <a:blip r:embed="rId8"/>
          <a:stretch>
            <a:fillRect/>
          </a:stretch>
        </p:blipFill>
        <p:spPr>
          <a:xfrm>
            <a:off x="7848427" y="3385637"/>
            <a:ext cx="4095082" cy="949913"/>
          </a:xfrm>
          <a:prstGeom prst="rect">
            <a:avLst/>
          </a:prstGeom>
          <a:ln>
            <a:solidFill>
              <a:srgbClr val="0070C0"/>
            </a:solidFill>
          </a:ln>
        </p:spPr>
      </p:pic>
      <p:pic>
        <p:nvPicPr>
          <p:cNvPr id="15" name="图片 14"/>
          <p:cNvPicPr>
            <a:picLocks noChangeAspect="1"/>
          </p:cNvPicPr>
          <p:nvPr/>
        </p:nvPicPr>
        <p:blipFill>
          <a:blip r:embed="rId9"/>
          <a:stretch>
            <a:fillRect/>
          </a:stretch>
        </p:blipFill>
        <p:spPr>
          <a:xfrm>
            <a:off x="7831916" y="4416654"/>
            <a:ext cx="4111903" cy="2257077"/>
          </a:xfrm>
          <a:prstGeom prst="rect">
            <a:avLst/>
          </a:prstGeom>
          <a:ln>
            <a:solidFill>
              <a:srgbClr val="0070C0"/>
            </a:solid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59003" y="258233"/>
            <a:ext cx="7350259" cy="529569"/>
          </a:xfrm>
        </p:spPr>
        <p:txBody>
          <a:bodyPr/>
          <a:lstStyle/>
          <a:p>
            <a:r>
              <a:rPr kumimoji="1" lang="en-US" altLang="zh-CN" dirty="0">
                <a:sym typeface="+mn-ea"/>
              </a:rPr>
              <a:t>4.2.2  </a:t>
            </a:r>
            <a:r>
              <a:rPr kumimoji="1" lang="zh-CN" altLang="en-US" dirty="0">
                <a:sym typeface="+mn-ea"/>
              </a:rPr>
              <a:t>线下签约 （学生上传反馈材料）</a:t>
            </a:r>
            <a:endParaRPr kumimoji="1" lang="zh-CN" altLang="en-US" dirty="0">
              <a:sym typeface="+mn-ea"/>
            </a:endParaRPr>
          </a:p>
        </p:txBody>
      </p:sp>
      <p:cxnSp>
        <p:nvCxnSpPr>
          <p:cNvPr id="4" name="直接连接符 3"/>
          <p:cNvCxnSpPr/>
          <p:nvPr/>
        </p:nvCxnSpPr>
        <p:spPr>
          <a:xfrm>
            <a:off x="2963537" y="1518871"/>
            <a:ext cx="0" cy="4441254"/>
          </a:xfrm>
          <a:prstGeom prst="line">
            <a:avLst/>
          </a:prstGeom>
          <a:ln>
            <a:solidFill>
              <a:srgbClr val="F23C00"/>
            </a:solidFill>
          </a:ln>
        </p:spPr>
        <p:style>
          <a:lnRef idx="1">
            <a:schemeClr val="accent1"/>
          </a:lnRef>
          <a:fillRef idx="0">
            <a:schemeClr val="accent1"/>
          </a:fillRef>
          <a:effectRef idx="0">
            <a:schemeClr val="accent1"/>
          </a:effectRef>
          <a:fontRef idx="minor">
            <a:schemeClr val="tx1"/>
          </a:fontRef>
        </p:style>
      </p:cxnSp>
      <p:graphicFrame>
        <p:nvGraphicFramePr>
          <p:cNvPr id="5" name="图示 4"/>
          <p:cNvGraphicFramePr/>
          <p:nvPr/>
        </p:nvGraphicFramePr>
        <p:xfrm>
          <a:off x="318135" y="1434465"/>
          <a:ext cx="2423795" cy="46456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文本框 2"/>
          <p:cNvSpPr txBox="1"/>
          <p:nvPr/>
        </p:nvSpPr>
        <p:spPr>
          <a:xfrm>
            <a:off x="3185160" y="1518920"/>
            <a:ext cx="8183880" cy="423545"/>
          </a:xfrm>
          <a:prstGeom prst="rect">
            <a:avLst/>
          </a:prstGeom>
          <a:noFill/>
        </p:spPr>
        <p:txBody>
          <a:bodyPr wrap="none" rtlCol="0" anchor="t">
            <a:spAutoFit/>
          </a:bodyPr>
          <a:p>
            <a:pPr>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生成协议书后须下载协议书并经过单位盖章，之后上传协议书提交管理员审核。</a:t>
            </a:r>
            <a:endParaRPr lang="zh-CN" altLang="en-US"/>
          </a:p>
        </p:txBody>
      </p:sp>
      <p:pic>
        <p:nvPicPr>
          <p:cNvPr id="7" name="图片 6" descr="截屏2021-04-20 上午4.56.46"/>
          <p:cNvPicPr>
            <a:picLocks noChangeAspect="1"/>
          </p:cNvPicPr>
          <p:nvPr/>
        </p:nvPicPr>
        <p:blipFill>
          <a:blip r:embed="rId6"/>
          <a:stretch>
            <a:fillRect/>
          </a:stretch>
        </p:blipFill>
        <p:spPr>
          <a:xfrm>
            <a:off x="3424555" y="2112010"/>
            <a:ext cx="6655435" cy="41757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59003" y="258233"/>
            <a:ext cx="7350259" cy="529569"/>
          </a:xfrm>
        </p:spPr>
        <p:txBody>
          <a:bodyPr/>
          <a:lstStyle/>
          <a:p>
            <a:r>
              <a:rPr kumimoji="1" lang="en-US" altLang="zh-CN" dirty="0">
                <a:sym typeface="+mn-ea"/>
              </a:rPr>
              <a:t>4.2.3 </a:t>
            </a:r>
            <a:r>
              <a:rPr kumimoji="1" lang="zh-CN" altLang="en-US" dirty="0">
                <a:sym typeface="+mn-ea"/>
              </a:rPr>
              <a:t>线下签约 （</a:t>
            </a:r>
            <a:r>
              <a:rPr kumimoji="1" lang="zh-CN" altLang="en-US" dirty="0">
                <a:sym typeface="+mn-ea"/>
              </a:rPr>
              <a:t>管理员审核</a:t>
            </a:r>
            <a:r>
              <a:rPr kumimoji="1" lang="zh-CN" altLang="en-US" dirty="0">
                <a:sym typeface="+mn-ea"/>
              </a:rPr>
              <a:t>）</a:t>
            </a:r>
            <a:endParaRPr kumimoji="1" lang="zh-CN" altLang="en-US" dirty="0">
              <a:sym typeface="+mn-ea"/>
            </a:endParaRPr>
          </a:p>
        </p:txBody>
      </p:sp>
      <p:cxnSp>
        <p:nvCxnSpPr>
          <p:cNvPr id="4" name="直接连接符 3"/>
          <p:cNvCxnSpPr/>
          <p:nvPr/>
        </p:nvCxnSpPr>
        <p:spPr>
          <a:xfrm>
            <a:off x="2963537" y="1518871"/>
            <a:ext cx="0" cy="4441254"/>
          </a:xfrm>
          <a:prstGeom prst="line">
            <a:avLst/>
          </a:prstGeom>
          <a:ln>
            <a:solidFill>
              <a:srgbClr val="F23C00"/>
            </a:solidFill>
          </a:ln>
        </p:spPr>
        <p:style>
          <a:lnRef idx="1">
            <a:schemeClr val="accent1"/>
          </a:lnRef>
          <a:fillRef idx="0">
            <a:schemeClr val="accent1"/>
          </a:fillRef>
          <a:effectRef idx="0">
            <a:schemeClr val="accent1"/>
          </a:effectRef>
          <a:fontRef idx="minor">
            <a:schemeClr val="tx1"/>
          </a:fontRef>
        </p:style>
      </p:cxnSp>
      <p:graphicFrame>
        <p:nvGraphicFramePr>
          <p:cNvPr id="8" name="图示 7"/>
          <p:cNvGraphicFramePr/>
          <p:nvPr/>
        </p:nvGraphicFramePr>
        <p:xfrm>
          <a:off x="372110" y="1384300"/>
          <a:ext cx="2335530" cy="458343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 name="文本框 9"/>
          <p:cNvSpPr txBox="1"/>
          <p:nvPr/>
        </p:nvSpPr>
        <p:spPr>
          <a:xfrm>
            <a:off x="3470036" y="1214172"/>
            <a:ext cx="8219312" cy="1126462"/>
          </a:xfrm>
          <a:prstGeom prst="rect">
            <a:avLst/>
          </a:prstGeom>
          <a:noFill/>
        </p:spPr>
        <p:txBody>
          <a:bodyPr wrap="square" rtlCol="0">
            <a:spAutoFit/>
          </a:bodyPr>
          <a:p>
            <a:pPr indent="360045">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在签约概览中点击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学院签约待审</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或者</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学校签约待审</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的数字进入待审核列表，双击学生或选中学生点击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查看</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按钮，可查看完整的签约信息。</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60045">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院系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学校管理员查看学生线上签约信息，可进行签约审核通过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签约审核不通过的操作，审核不通过时需要填写不通过原因。</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6"/>
          <a:stretch>
            <a:fillRect/>
          </a:stretch>
        </p:blipFill>
        <p:spPr>
          <a:xfrm>
            <a:off x="3559800" y="2390681"/>
            <a:ext cx="8129548" cy="1002764"/>
          </a:xfrm>
          <a:prstGeom prst="rect">
            <a:avLst/>
          </a:prstGeom>
          <a:ln>
            <a:solidFill>
              <a:srgbClr val="0070C0"/>
            </a:solidFill>
          </a:ln>
        </p:spPr>
      </p:pic>
      <p:sp>
        <p:nvSpPr>
          <p:cNvPr id="5" name="下箭头 4"/>
          <p:cNvSpPr/>
          <p:nvPr/>
        </p:nvSpPr>
        <p:spPr>
          <a:xfrm>
            <a:off x="7498560" y="3465484"/>
            <a:ext cx="252028" cy="232689"/>
          </a:xfrm>
          <a:prstGeom prst="downArrow">
            <a:avLst/>
          </a:prstGeom>
          <a:solidFill>
            <a:schemeClr val="bg1"/>
          </a:solidFill>
          <a:ln>
            <a:solidFill>
              <a:srgbClr val="F2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华文中宋" panose="02010600040101010101" pitchFamily="2" charset="-122"/>
              <a:ea typeface="华文中宋" panose="02010600040101010101" pitchFamily="2" charset="-122"/>
            </a:endParaRPr>
          </a:p>
        </p:txBody>
      </p:sp>
      <p:pic>
        <p:nvPicPr>
          <p:cNvPr id="6" name="图片 5"/>
          <p:cNvPicPr>
            <a:picLocks noChangeAspect="1"/>
          </p:cNvPicPr>
          <p:nvPr/>
        </p:nvPicPr>
        <p:blipFill>
          <a:blip r:embed="rId7"/>
          <a:stretch>
            <a:fillRect/>
          </a:stretch>
        </p:blipFill>
        <p:spPr>
          <a:xfrm>
            <a:off x="3559800" y="3770212"/>
            <a:ext cx="6325916" cy="2906010"/>
          </a:xfrm>
          <a:prstGeom prst="rect">
            <a:avLst/>
          </a:prstGeom>
          <a:ln>
            <a:solidFill>
              <a:srgbClr val="0070C0"/>
            </a:solidFill>
          </a:ln>
        </p:spPr>
      </p:pic>
      <p:pic>
        <p:nvPicPr>
          <p:cNvPr id="16" name="图片 15"/>
          <p:cNvPicPr>
            <a:picLocks noChangeAspect="1"/>
          </p:cNvPicPr>
          <p:nvPr/>
        </p:nvPicPr>
        <p:blipFill>
          <a:blip r:embed="rId8"/>
          <a:stretch>
            <a:fillRect/>
          </a:stretch>
        </p:blipFill>
        <p:spPr>
          <a:xfrm>
            <a:off x="8374832" y="4106739"/>
            <a:ext cx="3314516" cy="1979410"/>
          </a:xfrm>
          <a:prstGeom prst="rect">
            <a:avLst/>
          </a:prstGeom>
          <a:ln>
            <a:solidFill>
              <a:srgbClr val="0070C0"/>
            </a:solid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3185</Words>
  <Application>WPS 演示</Application>
  <PresentationFormat>宽屏</PresentationFormat>
  <Paragraphs>197</Paragraphs>
  <Slides>22</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Arial</vt:lpstr>
      <vt:lpstr>宋体</vt:lpstr>
      <vt:lpstr>Wingdings</vt:lpstr>
      <vt:lpstr>微软雅黑</vt:lpstr>
      <vt:lpstr>Wingdings</vt:lpstr>
      <vt:lpstr>Arial Unicode MS</vt:lpstr>
      <vt:lpstr>Calibri</vt:lpstr>
      <vt:lpstr>微软雅黑 Light</vt:lpstr>
      <vt:lpstr>华文中宋</vt:lpstr>
      <vt:lpstr>Segoe UI Black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情声未远悠扬1383290870</cp:lastModifiedBy>
  <cp:revision>172</cp:revision>
  <dcterms:created xsi:type="dcterms:W3CDTF">2019-06-19T02:08:00Z</dcterms:created>
  <dcterms:modified xsi:type="dcterms:W3CDTF">2021-04-27T09:47:31Z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EB624F41DEC34684A51DF557792025A4</vt:lpwstr>
  </property>
</Properties>
</file>